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sldIdLst>
    <p:sldId id="405" r:id="rId2"/>
    <p:sldId id="406" r:id="rId3"/>
    <p:sldId id="420" r:id="rId4"/>
    <p:sldId id="407" r:id="rId5"/>
    <p:sldId id="408" r:id="rId6"/>
    <p:sldId id="409" r:id="rId7"/>
    <p:sldId id="410" r:id="rId8"/>
    <p:sldId id="411" r:id="rId9"/>
    <p:sldId id="412" r:id="rId10"/>
    <p:sldId id="413" r:id="rId11"/>
    <p:sldId id="414" r:id="rId12"/>
    <p:sldId id="415" r:id="rId13"/>
    <p:sldId id="416" r:id="rId14"/>
    <p:sldId id="417" r:id="rId15"/>
    <p:sldId id="418" r:id="rId16"/>
    <p:sldId id="419" r:id="rId17"/>
    <p:sldId id="421" r:id="rId18"/>
    <p:sldId id="422" r:id="rId19"/>
    <p:sldId id="423" r:id="rId20"/>
    <p:sldId id="429" r:id="rId21"/>
    <p:sldId id="424" r:id="rId22"/>
    <p:sldId id="425" r:id="rId23"/>
    <p:sldId id="426" r:id="rId24"/>
    <p:sldId id="427" r:id="rId25"/>
    <p:sldId id="428"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772" autoAdjust="0"/>
    <p:restoredTop sz="94615"/>
  </p:normalViewPr>
  <p:slideViewPr>
    <p:cSldViewPr snapToGrid="0" snapToObjects="1">
      <p:cViewPr varScale="1">
        <p:scale>
          <a:sx n="108" d="100"/>
          <a:sy n="108" d="100"/>
        </p:scale>
        <p:origin x="126" y="390"/>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BE3D92-51E2-47D4-A53D-22B06E681237}" type="datetimeFigureOut">
              <a:rPr lang="tr-TR" smtClean="0"/>
              <a:t>23.05.2020</a:t>
            </a:fld>
            <a:endParaRPr lang="tr-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A089E9-6EEC-4A99-BB43-771894969E45}" type="slidenum">
              <a:rPr lang="tr-TR" smtClean="0"/>
              <a:t>‹#›</a:t>
            </a:fld>
            <a:endParaRPr lang="tr-TR"/>
          </a:p>
        </p:txBody>
      </p:sp>
    </p:spTree>
    <p:extLst>
      <p:ext uri="{BB962C8B-B14F-4D97-AF65-F5344CB8AC3E}">
        <p14:creationId xmlns:p14="http://schemas.microsoft.com/office/powerpoint/2010/main" val="597889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678193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57734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150248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700120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655404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57C40A8-54AF-7146-9CAA-E0E538102956}" type="datetimeFigureOut">
              <a:rPr lang="en-US" smtClean="0"/>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727742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57C40A8-54AF-7146-9CAA-E0E538102956}" type="datetimeFigureOut">
              <a:rPr lang="en-US" smtClean="0"/>
              <a:t>5/23/2020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2042058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57C40A8-54AF-7146-9CAA-E0E538102956}" type="datetimeFigureOut">
              <a:rPr lang="en-US" smtClean="0"/>
              <a:t>5/23/2020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941349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7C40A8-54AF-7146-9CAA-E0E538102956}" type="datetimeFigureOut">
              <a:rPr lang="en-US" smtClean="0"/>
              <a:t>5/23/2020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53895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7C40A8-54AF-7146-9CAA-E0E538102956}" type="datetimeFigureOut">
              <a:rPr lang="en-US" smtClean="0"/>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933086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7C40A8-54AF-7146-9CAA-E0E538102956}" type="datetimeFigureOut">
              <a:rPr lang="en-US" smtClean="0"/>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451920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7C40A8-54AF-7146-9CAA-E0E538102956}" type="datetimeFigureOut">
              <a:rPr lang="en-US" smtClean="0"/>
              <a:t>5/23/2020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2BE80B-2FE2-8247-B6E5-DC195D1E2B1B}" type="slidenum">
              <a:rPr lang="en-US" smtClean="0"/>
              <a:t>‹#›</a:t>
            </a:fld>
            <a:endParaRPr lang="en-US"/>
          </a:p>
        </p:txBody>
      </p:sp>
    </p:spTree>
    <p:extLst>
      <p:ext uri="{BB962C8B-B14F-4D97-AF65-F5344CB8AC3E}">
        <p14:creationId xmlns:p14="http://schemas.microsoft.com/office/powerpoint/2010/main" val="1797808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dirty="0" smtClean="0">
                <a:solidFill>
                  <a:srgbClr val="C00000"/>
                </a:solidFill>
                <a:effectLst>
                  <a:outerShdw blurRad="38100" dist="38100" dir="2700000" algn="tl">
                    <a:srgbClr val="000000">
                      <a:alpha val="43137"/>
                    </a:srgbClr>
                  </a:outerShdw>
                </a:effectLst>
              </a:rPr>
              <a:t>LATİN KARESİ DENEME DESENİ</a:t>
            </a:r>
            <a:endParaRPr lang="tr-TR"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605064"/>
            <a:ext cx="10515600" cy="4571899"/>
          </a:xfrm>
        </p:spPr>
        <p:txBody>
          <a:bodyPr>
            <a:normAutofit lnSpcReduction="10000"/>
          </a:bodyPr>
          <a:lstStyle/>
          <a:p>
            <a:r>
              <a:rPr lang="tr-TR" dirty="0" smtClean="0"/>
              <a:t>Latin karesinde deneme materyali iki yönlü bloklamaya tabi tutulur. </a:t>
            </a:r>
          </a:p>
          <a:p>
            <a:r>
              <a:rPr lang="tr-TR" dirty="0" smtClean="0"/>
              <a:t>Arazi çalışmalarında deneme alanı iki farklı farklılık gösterdiğinde bu deneme deseni kullanılır. </a:t>
            </a:r>
          </a:p>
          <a:p>
            <a:r>
              <a:rPr lang="tr-TR" dirty="0" smtClean="0"/>
              <a:t>Yapılan iki yönlü bloklamada soldan sağa doğru olana «sıra», yukarıdan aşağıya doğru olana «sütun» adı verilir. </a:t>
            </a:r>
          </a:p>
          <a:p>
            <a:r>
              <a:rPr lang="tr-TR" dirty="0" smtClean="0"/>
              <a:t>Tarla çalışmalarında arazinin homojenliği hakkında bilgimiz yoksa veya azsa bu deneme deseni önerilir. </a:t>
            </a:r>
          </a:p>
          <a:p>
            <a:r>
              <a:rPr lang="tr-TR" dirty="0" smtClean="0"/>
              <a:t>Böylece araziden kaynaklanabilecek farklılıklar genel varyanstan çıkarılıp işlemler arasındaki farkılılık daha hassas olarak belirlenebilir.</a:t>
            </a:r>
          </a:p>
          <a:p>
            <a:r>
              <a:rPr lang="tr-TR" dirty="0" smtClean="0"/>
              <a:t>Denemenin en önemli özelliği işlem sayısı kadar sıra ve sütun oluşturmaktır. </a:t>
            </a:r>
          </a:p>
          <a:p>
            <a:endParaRPr lang="tr-TR" dirty="0"/>
          </a:p>
        </p:txBody>
      </p:sp>
    </p:spTree>
    <p:extLst>
      <p:ext uri="{BB962C8B-B14F-4D97-AF65-F5344CB8AC3E}">
        <p14:creationId xmlns:p14="http://schemas.microsoft.com/office/powerpoint/2010/main" val="31778607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835" y="248394"/>
            <a:ext cx="11264630" cy="977292"/>
          </a:xfrm>
        </p:spPr>
        <p:txBody>
          <a:bodyPr>
            <a:noAutofit/>
          </a:bodyPr>
          <a:lstStyle/>
          <a:p>
            <a:r>
              <a:rPr lang="tr-TR" sz="2400" b="1" dirty="0" smtClean="0">
                <a:solidFill>
                  <a:srgbClr val="C00000"/>
                </a:solidFill>
                <a:effectLst>
                  <a:outerShdw blurRad="38100" dist="38100" dir="2700000" algn="tl">
                    <a:srgbClr val="000000">
                      <a:alpha val="43137"/>
                    </a:srgbClr>
                  </a:outerShdw>
                </a:effectLst>
              </a:rPr>
              <a:t>Örnek: </a:t>
            </a:r>
            <a:r>
              <a:rPr lang="tr-TR" sz="2400" b="1" dirty="0" smtClean="0">
                <a:effectLst>
                  <a:outerShdw blurRad="38100" dist="38100" dir="2700000" algn="tl">
                    <a:srgbClr val="000000">
                      <a:alpha val="43137"/>
                    </a:srgbClr>
                  </a:outerShdw>
                </a:effectLst>
              </a:rPr>
              <a:t>Eğimi yukarıdan aşağı ve soldan sağa değişen bir elma bahçesinde 5 değişik ilaç uygulamasının etkisini araştırmak üzere kurulan denemede parsellerden elde edilen elma verimleri aşağıdaki gibidir (Tosun, 1989).</a:t>
            </a:r>
            <a:endParaRPr lang="tr-TR" sz="2400" b="1" baseline="30000"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20227365"/>
              </p:ext>
            </p:extLst>
          </p:nvPr>
        </p:nvGraphicFramePr>
        <p:xfrm>
          <a:off x="398835" y="1348970"/>
          <a:ext cx="8025316" cy="5431208"/>
        </p:xfrm>
        <a:graphic>
          <a:graphicData uri="http://schemas.openxmlformats.org/drawingml/2006/table">
            <a:tbl>
              <a:tblPr firstRow="1" bandRow="1">
                <a:tableStyleId>{2D5ABB26-0587-4C30-8999-92F81FD0307C}</a:tableStyleId>
              </a:tblPr>
              <a:tblGrid>
                <a:gridCol w="1211418">
                  <a:extLst>
                    <a:ext uri="{9D8B030D-6E8A-4147-A177-3AD203B41FA5}">
                      <a16:colId xmlns:a16="http://schemas.microsoft.com/office/drawing/2014/main" val="4092316735"/>
                    </a:ext>
                  </a:extLst>
                </a:gridCol>
                <a:gridCol w="1211418">
                  <a:extLst>
                    <a:ext uri="{9D8B030D-6E8A-4147-A177-3AD203B41FA5}">
                      <a16:colId xmlns:a16="http://schemas.microsoft.com/office/drawing/2014/main" val="2545355552"/>
                    </a:ext>
                  </a:extLst>
                </a:gridCol>
                <a:gridCol w="878212">
                  <a:extLst>
                    <a:ext uri="{9D8B030D-6E8A-4147-A177-3AD203B41FA5}">
                      <a16:colId xmlns:a16="http://schemas.microsoft.com/office/drawing/2014/main" val="3526175676"/>
                    </a:ext>
                  </a:extLst>
                </a:gridCol>
                <a:gridCol w="878212">
                  <a:extLst>
                    <a:ext uri="{9D8B030D-6E8A-4147-A177-3AD203B41FA5}">
                      <a16:colId xmlns:a16="http://schemas.microsoft.com/office/drawing/2014/main" val="1785997461"/>
                    </a:ext>
                  </a:extLst>
                </a:gridCol>
                <a:gridCol w="878212">
                  <a:extLst>
                    <a:ext uri="{9D8B030D-6E8A-4147-A177-3AD203B41FA5}">
                      <a16:colId xmlns:a16="http://schemas.microsoft.com/office/drawing/2014/main" val="700912634"/>
                    </a:ext>
                  </a:extLst>
                </a:gridCol>
                <a:gridCol w="878212">
                  <a:extLst>
                    <a:ext uri="{9D8B030D-6E8A-4147-A177-3AD203B41FA5}">
                      <a16:colId xmlns:a16="http://schemas.microsoft.com/office/drawing/2014/main" val="4199263545"/>
                    </a:ext>
                  </a:extLst>
                </a:gridCol>
                <a:gridCol w="878212">
                  <a:extLst>
                    <a:ext uri="{9D8B030D-6E8A-4147-A177-3AD203B41FA5}">
                      <a16:colId xmlns:a16="http://schemas.microsoft.com/office/drawing/2014/main" val="1800546174"/>
                    </a:ext>
                  </a:extLst>
                </a:gridCol>
                <a:gridCol w="1211420">
                  <a:extLst>
                    <a:ext uri="{9D8B030D-6E8A-4147-A177-3AD203B41FA5}">
                      <a16:colId xmlns:a16="http://schemas.microsoft.com/office/drawing/2014/main" val="2745982275"/>
                    </a:ext>
                  </a:extLst>
                </a:gridCol>
              </a:tblGrid>
              <a:tr h="528495">
                <a:tc rowSpan="2" gridSpan="2">
                  <a:txBody>
                    <a:bodyPr/>
                    <a:lstStyle/>
                    <a:p>
                      <a:endParaRPr lang="tr-TR" sz="2800" dirty="0"/>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rowSpan="2" hMerge="1">
                  <a:txBody>
                    <a:bodyPr/>
                    <a:lstStyle/>
                    <a:p>
                      <a:endParaRPr lang="tr-T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algn="ctr"/>
                      <a:r>
                        <a:rPr lang="tr-TR" sz="2800" spc="600" baseline="0" dirty="0" smtClean="0"/>
                        <a:t>SÜTUNLAR</a:t>
                      </a:r>
                      <a:endParaRPr lang="tr-TR" sz="2800" spc="600" baseline="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r>
                        <a:rPr lang="tr-TR" sz="2000" dirty="0" smtClean="0"/>
                        <a:t>TOPLAM</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94588115"/>
                  </a:ext>
                </a:extLst>
              </a:tr>
              <a:tr h="663799">
                <a:tc gridSpan="2" vMerge="1">
                  <a:txBody>
                    <a:bodyPr/>
                    <a:lstStyle/>
                    <a:p>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800" dirty="0" smtClean="0"/>
                        <a:t>I</a:t>
                      </a:r>
                      <a:endParaRPr lang="tr-TR" sz="2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800" dirty="0" smtClean="0"/>
                        <a:t>II</a:t>
                      </a:r>
                      <a:endParaRPr lang="tr-TR" sz="2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800" dirty="0" smtClean="0"/>
                        <a:t>III</a:t>
                      </a:r>
                      <a:endParaRPr lang="tr-TR" sz="2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800" dirty="0" smtClean="0"/>
                        <a:t>IV</a:t>
                      </a:r>
                      <a:endParaRPr lang="tr-TR" sz="2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800" dirty="0" smtClean="0"/>
                        <a:t>V</a:t>
                      </a:r>
                      <a:endParaRPr lang="tr-TR" sz="2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tr-TR" dirty="0"/>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6048187"/>
                  </a:ext>
                </a:extLst>
              </a:tr>
              <a:tr h="715023">
                <a:tc rowSpan="5">
                  <a:txBody>
                    <a:bodyPr/>
                    <a:lstStyle/>
                    <a:p>
                      <a:pPr algn="ctr"/>
                      <a:r>
                        <a:rPr lang="tr-TR" sz="2800" spc="600" baseline="0" dirty="0" smtClean="0"/>
                        <a:t>SIRALAR</a:t>
                      </a:r>
                      <a:endParaRPr lang="tr-TR" sz="2800" spc="600" baseline="0" dirty="0"/>
                    </a:p>
                  </a:txBody>
                  <a:tcPr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800" dirty="0" smtClean="0"/>
                        <a:t>I</a:t>
                      </a:r>
                      <a:endParaRPr lang="tr-TR" sz="2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E:310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B:260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D:260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C:320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A:180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1330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8221773"/>
                  </a:ext>
                </a:extLst>
              </a:tr>
              <a:tr h="715023">
                <a:tc v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800" dirty="0" smtClean="0"/>
                        <a:t>II</a:t>
                      </a:r>
                      <a:endParaRPr lang="tr-TR" sz="2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A:260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C:270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E:290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B:190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D:220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1230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51424780"/>
                  </a:ext>
                </a:extLst>
              </a:tr>
              <a:tr h="715023">
                <a:tc v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800" dirty="0" smtClean="0"/>
                        <a:t>III</a:t>
                      </a:r>
                      <a:endParaRPr lang="tr-TR" sz="2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B:250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E:320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A:210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D:240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C:230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1250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63264972"/>
                  </a:ext>
                </a:extLst>
              </a:tr>
              <a:tr h="715023">
                <a:tc v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800" dirty="0" smtClean="0"/>
                        <a:t>IV</a:t>
                      </a:r>
                      <a:endParaRPr lang="tr-TR" sz="2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C:280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D:280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B:240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A:230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E:260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1290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95008985"/>
                  </a:ext>
                </a:extLst>
              </a:tr>
              <a:tr h="715023">
                <a:tc v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800" dirty="0" smtClean="0"/>
                        <a:t>V</a:t>
                      </a:r>
                      <a:endParaRPr lang="tr-TR" sz="2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D:300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A:220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C:250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E:270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B.210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1250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95744675"/>
                  </a:ext>
                </a:extLst>
              </a:tr>
              <a:tr h="663799">
                <a:tc gridSpan="2">
                  <a:txBody>
                    <a:bodyPr/>
                    <a:lstStyle/>
                    <a:p>
                      <a:pPr algn="ctr"/>
                      <a:r>
                        <a:rPr lang="tr-TR" sz="2800" spc="600" baseline="0" dirty="0" smtClean="0"/>
                        <a:t>TOPLAM</a:t>
                      </a:r>
                      <a:endParaRPr lang="tr-TR" sz="2800" spc="600" baseline="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tr-TR" sz="240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tr-TR" sz="2000" dirty="0" smtClean="0"/>
                        <a:t>1400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1350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1250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1250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1100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2000" dirty="0" smtClean="0"/>
                        <a:t>6350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58502818"/>
                  </a:ext>
                </a:extLst>
              </a:tr>
            </a:tbl>
          </a:graphicData>
        </a:graphic>
      </p:graphicFrame>
      <p:sp>
        <p:nvSpPr>
          <p:cNvPr id="3" name="TextBox 2"/>
          <p:cNvSpPr txBox="1"/>
          <p:nvPr/>
        </p:nvSpPr>
        <p:spPr>
          <a:xfrm>
            <a:off x="8715983" y="1348970"/>
            <a:ext cx="3151762" cy="1569660"/>
          </a:xfrm>
          <a:prstGeom prst="rect">
            <a:avLst/>
          </a:prstGeom>
          <a:noFill/>
        </p:spPr>
        <p:txBody>
          <a:bodyPr wrap="square" rtlCol="0">
            <a:spAutoFit/>
          </a:bodyPr>
          <a:lstStyle/>
          <a:p>
            <a:r>
              <a:rPr lang="tr-TR" sz="2400" dirty="0" smtClean="0"/>
              <a:t>Burada ilaç uygulaması yani işlem i=5, r=5 ve parsel sayısı da 5</a:t>
            </a:r>
            <a:r>
              <a:rPr lang="tr-TR" sz="2400" baseline="30000" dirty="0" smtClean="0"/>
              <a:t>2</a:t>
            </a:r>
            <a:r>
              <a:rPr lang="tr-TR" sz="2400" dirty="0" smtClean="0"/>
              <a:t>=25 olmak durumundadır.</a:t>
            </a:r>
            <a:endParaRPr lang="tr-TR" sz="2400" dirty="0"/>
          </a:p>
        </p:txBody>
      </p:sp>
    </p:spTree>
    <p:extLst>
      <p:ext uri="{BB962C8B-B14F-4D97-AF65-F5344CB8AC3E}">
        <p14:creationId xmlns:p14="http://schemas.microsoft.com/office/powerpoint/2010/main" val="34908177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1013" y="258797"/>
            <a:ext cx="11692647" cy="1005799"/>
          </a:xfrm>
        </p:spPr>
        <p:txBody>
          <a:bodyPr>
            <a:noAutofit/>
          </a:bodyPr>
          <a:lstStyle/>
          <a:p>
            <a:r>
              <a:rPr lang="tr-TR" sz="2800" b="1" dirty="0" smtClean="0">
                <a:solidFill>
                  <a:srgbClr val="C00000"/>
                </a:solidFill>
              </a:rPr>
              <a:t>Çözüm hazırlığı: </a:t>
            </a:r>
            <a:r>
              <a:rPr lang="tr-TR" sz="2800" b="1" dirty="0" smtClean="0"/>
              <a:t>Latin karesi deneme deseninde kurulan bir denemenin sonuçlarını analiz etmek için ekstradan farklı bir veri çizelgesi hazırlamak gerekmez.</a:t>
            </a:r>
            <a:endParaRPr lang="tr-TR" sz="2800" b="1" dirty="0"/>
          </a:p>
        </p:txBody>
      </p:sp>
      <p:sp>
        <p:nvSpPr>
          <p:cNvPr id="3" name="Content Placeholder 2"/>
          <p:cNvSpPr>
            <a:spLocks noGrp="1"/>
          </p:cNvSpPr>
          <p:nvPr>
            <p:ph idx="1"/>
          </p:nvPr>
        </p:nvSpPr>
        <p:spPr>
          <a:xfrm>
            <a:off x="321013" y="1243216"/>
            <a:ext cx="11478637" cy="1676332"/>
          </a:xfrm>
        </p:spPr>
        <p:txBody>
          <a:bodyPr/>
          <a:lstStyle/>
          <a:p>
            <a:r>
              <a:rPr lang="tr-TR" dirty="0" smtClean="0"/>
              <a:t>Sıralar ve sütunlara ait toplamlar çizelgenin altına ve sağına ilave edilir.</a:t>
            </a:r>
          </a:p>
          <a:p>
            <a:r>
              <a:rPr lang="tr-TR" dirty="0" smtClean="0"/>
              <a:t>Çizelgede işlemlere ait toplamlar görülmediği için işlemlerin tüm tekrarlamalardaki değerleri aşağıda görüldüğü gibi toplanır. </a:t>
            </a:r>
            <a:endParaRPr lang="tr-TR" dirty="0"/>
          </a:p>
        </p:txBody>
      </p:sp>
      <p:graphicFrame>
        <p:nvGraphicFramePr>
          <p:cNvPr id="4" name="Table 3"/>
          <p:cNvGraphicFramePr>
            <a:graphicFrameLocks noGrp="1"/>
          </p:cNvGraphicFramePr>
          <p:nvPr>
            <p:extLst>
              <p:ext uri="{D42A27DB-BD31-4B8C-83A1-F6EECF244321}">
                <p14:modId xmlns:p14="http://schemas.microsoft.com/office/powerpoint/2010/main" val="3703749438"/>
              </p:ext>
            </p:extLst>
          </p:nvPr>
        </p:nvGraphicFramePr>
        <p:xfrm>
          <a:off x="1175967" y="2919548"/>
          <a:ext cx="8899259" cy="3566160"/>
        </p:xfrm>
        <a:graphic>
          <a:graphicData uri="http://schemas.openxmlformats.org/drawingml/2006/table">
            <a:tbl>
              <a:tblPr firstRow="1" bandRow="1">
                <a:tableStyleId>{2D5ABB26-0587-4C30-8999-92F81FD0307C}</a:tableStyleId>
              </a:tblPr>
              <a:tblGrid>
                <a:gridCol w="1265676">
                  <a:extLst>
                    <a:ext uri="{9D8B030D-6E8A-4147-A177-3AD203B41FA5}">
                      <a16:colId xmlns:a16="http://schemas.microsoft.com/office/drawing/2014/main" val="3110273304"/>
                    </a:ext>
                  </a:extLst>
                </a:gridCol>
                <a:gridCol w="4895787">
                  <a:extLst>
                    <a:ext uri="{9D8B030D-6E8A-4147-A177-3AD203B41FA5}">
                      <a16:colId xmlns:a16="http://schemas.microsoft.com/office/drawing/2014/main" val="1283432810"/>
                    </a:ext>
                  </a:extLst>
                </a:gridCol>
                <a:gridCol w="1449421">
                  <a:extLst>
                    <a:ext uri="{9D8B030D-6E8A-4147-A177-3AD203B41FA5}">
                      <a16:colId xmlns:a16="http://schemas.microsoft.com/office/drawing/2014/main" val="3440533513"/>
                    </a:ext>
                  </a:extLst>
                </a:gridCol>
                <a:gridCol w="1288375">
                  <a:extLst>
                    <a:ext uri="{9D8B030D-6E8A-4147-A177-3AD203B41FA5}">
                      <a16:colId xmlns:a16="http://schemas.microsoft.com/office/drawing/2014/main" val="3549022157"/>
                    </a:ext>
                  </a:extLst>
                </a:gridCol>
              </a:tblGrid>
              <a:tr h="370840">
                <a:tc>
                  <a:txBody>
                    <a:bodyPr/>
                    <a:lstStyle/>
                    <a:p>
                      <a:pPr algn="ctr"/>
                      <a:r>
                        <a:rPr lang="tr-TR" sz="2400" dirty="0" smtClean="0"/>
                        <a:t>İşlemler</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İşlemlerin tekrarlamalardaki değerleri</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Toplam</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Ortlama</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33470415"/>
                  </a:ext>
                </a:extLst>
              </a:tr>
              <a:tr h="370840">
                <a:tc>
                  <a:txBody>
                    <a:bodyPr/>
                    <a:lstStyle/>
                    <a:p>
                      <a:pPr algn="ctr"/>
                      <a:r>
                        <a:rPr lang="tr-TR" sz="2400" dirty="0" smtClean="0"/>
                        <a:t>A</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260+220+210+230+180</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1100</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220</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69017027"/>
                  </a:ext>
                </a:extLst>
              </a:tr>
              <a:tr h="370840">
                <a:tc>
                  <a:txBody>
                    <a:bodyPr/>
                    <a:lstStyle/>
                    <a:p>
                      <a:pPr algn="ctr"/>
                      <a:r>
                        <a:rPr lang="tr-TR" sz="2400" dirty="0" smtClean="0"/>
                        <a:t>B</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250+260+240+190+210</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1150</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230</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96992997"/>
                  </a:ext>
                </a:extLst>
              </a:tr>
              <a:tr h="370840">
                <a:tc>
                  <a:txBody>
                    <a:bodyPr/>
                    <a:lstStyle/>
                    <a:p>
                      <a:pPr algn="ctr"/>
                      <a:r>
                        <a:rPr lang="tr-TR" sz="2400" dirty="0" smtClean="0"/>
                        <a:t>C</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280+270+250+320+230</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1350</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270</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97870849"/>
                  </a:ext>
                </a:extLst>
              </a:tr>
              <a:tr h="370840">
                <a:tc>
                  <a:txBody>
                    <a:bodyPr/>
                    <a:lstStyle/>
                    <a:p>
                      <a:pPr algn="ctr"/>
                      <a:r>
                        <a:rPr lang="tr-TR" sz="2400" dirty="0" smtClean="0"/>
                        <a:t>D</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300+280+260+240+220</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1300</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260</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34254996"/>
                  </a:ext>
                </a:extLst>
              </a:tr>
              <a:tr h="370840">
                <a:tc>
                  <a:txBody>
                    <a:bodyPr/>
                    <a:lstStyle/>
                    <a:p>
                      <a:pPr algn="ctr"/>
                      <a:r>
                        <a:rPr lang="tr-TR" sz="2400" dirty="0" smtClean="0"/>
                        <a:t>E</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310+320+290+270+260</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1450</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290</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8518084"/>
                  </a:ext>
                </a:extLst>
              </a:tr>
              <a:tr h="370840">
                <a:tc gridSpan="4">
                  <a:txBody>
                    <a:bodyPr/>
                    <a:lstStyle/>
                    <a:p>
                      <a:pPr algn="l"/>
                      <a:r>
                        <a:rPr lang="tr-TR" sz="2400" dirty="0" smtClean="0"/>
                        <a:t>H</a:t>
                      </a:r>
                      <a:r>
                        <a:rPr lang="tr-TR" sz="2400" baseline="-25000" dirty="0" smtClean="0"/>
                        <a:t>0</a:t>
                      </a:r>
                      <a:r>
                        <a:rPr lang="tr-TR" sz="2400" baseline="0" dirty="0" smtClean="0"/>
                        <a:t>: Eğimi soldan sağa ve yukarıdan aşağı değişen elma bahçesinde uygulanan 5 farklı ilacın meyve verimine etkisi yoktur. </a:t>
                      </a:r>
                      <a:endParaRPr lang="tr-TR" sz="2400" baseline="-250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pPr algn="ct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80637879"/>
                  </a:ext>
                </a:extLst>
              </a:tr>
            </a:tbl>
          </a:graphicData>
        </a:graphic>
      </p:graphicFrame>
    </p:spTree>
    <p:extLst>
      <p:ext uri="{BB962C8B-B14F-4D97-AF65-F5344CB8AC3E}">
        <p14:creationId xmlns:p14="http://schemas.microsoft.com/office/powerpoint/2010/main" val="30104226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7577"/>
            <a:ext cx="10515600" cy="792466"/>
          </a:xfrm>
        </p:spPr>
        <p:txBody>
          <a:bodyPr/>
          <a:lstStyle/>
          <a:p>
            <a:r>
              <a:rPr lang="tr-TR" b="1" dirty="0" smtClean="0">
                <a:solidFill>
                  <a:srgbClr val="C00000"/>
                </a:solidFill>
                <a:effectLst>
                  <a:outerShdw blurRad="38100" dist="38100" dir="2700000" algn="tl">
                    <a:srgbClr val="000000">
                      <a:alpha val="43137"/>
                    </a:srgbClr>
                  </a:outerShdw>
                </a:effectLst>
              </a:rPr>
              <a:t>Denemenin Analizinde izlenecek yol</a:t>
            </a:r>
            <a:endParaRPr lang="tr-TR"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245140"/>
            <a:ext cx="10515600" cy="4931823"/>
          </a:xfrm>
        </p:spPr>
        <p:txBody>
          <a:bodyPr>
            <a:normAutofit/>
          </a:bodyPr>
          <a:lstStyle/>
          <a:p>
            <a:pPr marL="514350" indent="-514350">
              <a:buFont typeface="+mj-lt"/>
              <a:buAutoNum type="arabicPeriod"/>
            </a:pPr>
            <a:r>
              <a:rPr lang="tr-TR" sz="3200" dirty="0" smtClean="0"/>
              <a:t>Düzeltme Faktörü (DF)</a:t>
            </a:r>
          </a:p>
          <a:p>
            <a:pPr marL="514350" indent="-514350">
              <a:buFont typeface="+mj-lt"/>
              <a:buAutoNum type="arabicPeriod"/>
            </a:pPr>
            <a:r>
              <a:rPr lang="tr-TR" sz="3200" dirty="0" smtClean="0"/>
              <a:t>Genel Kareler Toplamı (GKT)</a:t>
            </a:r>
          </a:p>
          <a:p>
            <a:pPr marL="514350" indent="-514350">
              <a:buFont typeface="+mj-lt"/>
              <a:buAutoNum type="arabicPeriod"/>
            </a:pPr>
            <a:r>
              <a:rPr lang="tr-TR" sz="3200" dirty="0" smtClean="0"/>
              <a:t>İşlemler arası kareler toplamı (İKT)</a:t>
            </a:r>
          </a:p>
          <a:p>
            <a:pPr marL="514350" indent="-514350">
              <a:buFont typeface="+mj-lt"/>
              <a:buAutoNum type="arabicPeriod"/>
            </a:pPr>
            <a:r>
              <a:rPr lang="tr-TR" sz="3200" dirty="0" smtClean="0"/>
              <a:t>Sıralar arası kareler toplamı (SıKT)</a:t>
            </a:r>
          </a:p>
          <a:p>
            <a:pPr marL="514350" indent="-514350">
              <a:buFont typeface="+mj-lt"/>
              <a:buAutoNum type="arabicPeriod"/>
            </a:pPr>
            <a:r>
              <a:rPr lang="tr-TR" sz="3200" dirty="0" smtClean="0"/>
              <a:t>Sütunlar arası kareler toplamı (SüKT)</a:t>
            </a:r>
          </a:p>
          <a:p>
            <a:pPr marL="514350" indent="-514350">
              <a:buFont typeface="+mj-lt"/>
              <a:buAutoNum type="arabicPeriod"/>
            </a:pPr>
            <a:r>
              <a:rPr lang="tr-TR" sz="3200" dirty="0" smtClean="0"/>
              <a:t>Hata kareler toplamı (HKT) (Genel kareler toplamından İKT, SıKT, SüKT çıkarılarak bulunur.</a:t>
            </a:r>
            <a:endParaRPr lang="tr-TR" sz="3200" dirty="0"/>
          </a:p>
        </p:txBody>
      </p:sp>
    </p:spTree>
    <p:extLst>
      <p:ext uri="{BB962C8B-B14F-4D97-AF65-F5344CB8AC3E}">
        <p14:creationId xmlns:p14="http://schemas.microsoft.com/office/powerpoint/2010/main" val="39305755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7577"/>
            <a:ext cx="10515600" cy="792466"/>
          </a:xfrm>
        </p:spPr>
        <p:txBody>
          <a:bodyPr/>
          <a:lstStyle/>
          <a:p>
            <a:r>
              <a:rPr lang="tr-TR" b="1" dirty="0" smtClean="0">
                <a:solidFill>
                  <a:srgbClr val="C00000"/>
                </a:solidFill>
                <a:effectLst>
                  <a:outerShdw blurRad="38100" dist="38100" dir="2700000" algn="tl">
                    <a:srgbClr val="000000">
                      <a:alpha val="43137"/>
                    </a:srgbClr>
                  </a:outerShdw>
                </a:effectLst>
              </a:rPr>
              <a:t>Denemenin Analizinde izlenecek yol</a:t>
            </a:r>
            <a:endParaRPr lang="tr-TR" b="1" dirty="0">
              <a:solidFill>
                <a:srgbClr val="C00000"/>
              </a:solidFill>
              <a:effectLst>
                <a:outerShdw blurRad="38100" dist="38100" dir="2700000" algn="tl">
                  <a:srgbClr val="000000">
                    <a:alpha val="43137"/>
                  </a:srgbClr>
                </a:outerShdw>
              </a:effectLst>
            </a:endParaRPr>
          </a:p>
        </p:txBody>
      </p:sp>
      <mc:AlternateContent xmlns:mc="http://schemas.openxmlformats.org/markup-compatibility/2006" xmlns:a14="http://schemas.microsoft.com/office/drawing/2010/main">
        <mc:Choice Requires="a14">
          <p:sp>
            <p:nvSpPr>
              <p:cNvPr id="4" name="Content Placeholder 3"/>
              <p:cNvSpPr>
                <a:spLocks noGrp="1"/>
              </p:cNvSpPr>
              <p:nvPr>
                <p:ph idx="1"/>
              </p:nvPr>
            </p:nvSpPr>
            <p:spPr>
              <a:xfrm>
                <a:off x="838200" y="1721795"/>
                <a:ext cx="10932268" cy="4455167"/>
              </a:xfrm>
            </p:spPr>
            <p:txBody>
              <a:bodyPr>
                <a:normAutofit/>
              </a:bodyPr>
              <a:lstStyle/>
              <a:p>
                <a:pPr marL="0" indent="0">
                  <a:buNone/>
                </a:pPr>
                <a14:m>
                  <m:oMathPara xmlns:m="http://schemas.openxmlformats.org/officeDocument/2006/math">
                    <m:oMathParaPr>
                      <m:jc m:val="left"/>
                    </m:oMathParaPr>
                    <m:oMath xmlns:m="http://schemas.openxmlformats.org/officeDocument/2006/math">
                      <m:r>
                        <a:rPr lang="tr-TR" sz="2400" b="0" i="1" smtClean="0">
                          <a:latin typeface="Cambria Math" panose="02040503050406030204" pitchFamily="18" charset="0"/>
                        </a:rPr>
                        <m:t>𝐷𝐹</m:t>
                      </m:r>
                      <m:r>
                        <a:rPr lang="tr-TR" sz="2400" b="0" i="1" smtClean="0">
                          <a:latin typeface="Cambria Math" panose="02040503050406030204" pitchFamily="18" charset="0"/>
                        </a:rPr>
                        <m:t>=</m:t>
                      </m:r>
                      <m:f>
                        <m:fPr>
                          <m:ctrlPr>
                            <a:rPr lang="tr-TR" sz="2400" b="0" i="1" smtClean="0">
                              <a:latin typeface="Cambria Math" panose="02040503050406030204" pitchFamily="18" charset="0"/>
                            </a:rPr>
                          </m:ctrlPr>
                        </m:fPr>
                        <m:num>
                          <m:sSup>
                            <m:sSupPr>
                              <m:ctrlPr>
                                <a:rPr lang="tr-TR" sz="2400" b="0" i="1" smtClean="0">
                                  <a:latin typeface="Cambria Math" panose="02040503050406030204" pitchFamily="18" charset="0"/>
                                </a:rPr>
                              </m:ctrlPr>
                            </m:sSupPr>
                            <m:e>
                              <m:r>
                                <a:rPr lang="tr-TR" sz="2400" i="1">
                                  <a:latin typeface="Cambria Math" panose="02040503050406030204" pitchFamily="18" charset="0"/>
                                </a:rPr>
                                <m:t>(</m:t>
                              </m:r>
                              <m:nary>
                                <m:naryPr>
                                  <m:chr m:val="∑"/>
                                  <m:subHide m:val="on"/>
                                  <m:supHide m:val="on"/>
                                  <m:ctrlPr>
                                    <a:rPr lang="tr-TR" sz="2400" i="1">
                                      <a:latin typeface="Cambria Math" panose="02040503050406030204" pitchFamily="18" charset="0"/>
                                    </a:rPr>
                                  </m:ctrlPr>
                                </m:naryPr>
                                <m:sub/>
                                <m:sup/>
                                <m:e>
                                  <m:sSub>
                                    <m:sSubPr>
                                      <m:ctrlPr>
                                        <a:rPr lang="tr-TR" sz="2400" i="1">
                                          <a:latin typeface="Cambria Math" panose="02040503050406030204" pitchFamily="18" charset="0"/>
                                        </a:rPr>
                                      </m:ctrlPr>
                                    </m:sSubPr>
                                    <m:e>
                                      <m:r>
                                        <a:rPr lang="tr-TR" sz="2400" b="0" i="1" smtClean="0">
                                          <a:latin typeface="Cambria Math" panose="02040503050406030204" pitchFamily="18" charset="0"/>
                                        </a:rPr>
                                        <m:t>𝑥</m:t>
                                      </m:r>
                                    </m:e>
                                    <m:sub>
                                      <m:r>
                                        <a:rPr lang="tr-TR" sz="2400" b="0" i="1" smtClean="0">
                                          <a:latin typeface="Cambria Math" panose="02040503050406030204" pitchFamily="18" charset="0"/>
                                        </a:rPr>
                                        <m:t>𝑖</m:t>
                                      </m:r>
                                    </m:sub>
                                  </m:sSub>
                                  <m:r>
                                    <a:rPr lang="tr-TR" sz="2400" i="1">
                                      <a:latin typeface="Cambria Math" panose="02040503050406030204" pitchFamily="18" charset="0"/>
                                    </a:rPr>
                                    <m:t>)</m:t>
                                  </m:r>
                                </m:e>
                              </m:nary>
                            </m:e>
                            <m:sup>
                              <m:r>
                                <a:rPr lang="tr-TR" sz="2400" b="0" i="1" smtClean="0">
                                  <a:latin typeface="Cambria Math" panose="02040503050406030204" pitchFamily="18" charset="0"/>
                                </a:rPr>
                                <m:t>2</m:t>
                              </m:r>
                            </m:sup>
                          </m:sSup>
                        </m:num>
                        <m:den>
                          <m:r>
                            <a:rPr lang="tr-TR" sz="2400" b="0" i="1" smtClean="0">
                              <a:latin typeface="Cambria Math" panose="02040503050406030204" pitchFamily="18" charset="0"/>
                            </a:rPr>
                            <m:t>𝑛</m:t>
                          </m:r>
                        </m:den>
                      </m:f>
                      <m:r>
                        <a:rPr lang="tr-TR" sz="2400" b="0" i="1" smtClean="0">
                          <a:latin typeface="Cambria Math" panose="02040503050406030204" pitchFamily="18" charset="0"/>
                        </a:rPr>
                        <m:t>=</m:t>
                      </m:r>
                      <m:f>
                        <m:fPr>
                          <m:ctrlPr>
                            <a:rPr lang="tr-TR" sz="2400" i="1" smtClean="0">
                              <a:latin typeface="Cambria Math" panose="02040503050406030204" pitchFamily="18" charset="0"/>
                            </a:rPr>
                          </m:ctrlPr>
                        </m:fPr>
                        <m:num>
                          <m:sSup>
                            <m:sSupPr>
                              <m:ctrlPr>
                                <a:rPr lang="tr-TR" sz="2400" i="1">
                                  <a:latin typeface="Cambria Math" panose="02040503050406030204" pitchFamily="18" charset="0"/>
                                </a:rPr>
                              </m:ctrlPr>
                            </m:sSupPr>
                            <m:e>
                              <m:r>
                                <a:rPr lang="tr-TR" sz="2400" i="1">
                                  <a:latin typeface="Cambria Math" panose="02040503050406030204" pitchFamily="18" charset="0"/>
                                </a:rPr>
                                <m:t>(</m:t>
                              </m:r>
                              <m:nary>
                                <m:naryPr>
                                  <m:chr m:val="∑"/>
                                  <m:subHide m:val="on"/>
                                  <m:supHide m:val="on"/>
                                  <m:ctrlPr>
                                    <a:rPr lang="tr-TR" sz="2400" i="1">
                                      <a:latin typeface="Cambria Math" panose="02040503050406030204" pitchFamily="18" charset="0"/>
                                    </a:rPr>
                                  </m:ctrlPr>
                                </m:naryPr>
                                <m:sub/>
                                <m:sup/>
                                <m:e>
                                  <m:sSub>
                                    <m:sSubPr>
                                      <m:ctrlPr>
                                        <a:rPr lang="tr-TR" sz="2400" i="1">
                                          <a:latin typeface="Cambria Math" panose="02040503050406030204" pitchFamily="18" charset="0"/>
                                        </a:rPr>
                                      </m:ctrlPr>
                                    </m:sSubPr>
                                    <m:e>
                                      <m:r>
                                        <a:rPr lang="tr-TR" sz="2400" i="1">
                                          <a:latin typeface="Cambria Math" panose="02040503050406030204" pitchFamily="18" charset="0"/>
                                        </a:rPr>
                                        <m:t>𝑥</m:t>
                                      </m:r>
                                    </m:e>
                                    <m:sub>
                                      <m:r>
                                        <a:rPr lang="tr-TR" sz="2400" i="1">
                                          <a:latin typeface="Cambria Math" panose="02040503050406030204" pitchFamily="18" charset="0"/>
                                        </a:rPr>
                                        <m:t>𝑖</m:t>
                                      </m:r>
                                    </m:sub>
                                  </m:sSub>
                                  <m:r>
                                    <a:rPr lang="tr-TR" sz="2400" i="1">
                                      <a:latin typeface="Cambria Math" panose="02040503050406030204" pitchFamily="18" charset="0"/>
                                    </a:rPr>
                                    <m:t>)</m:t>
                                  </m:r>
                                </m:e>
                              </m:nary>
                            </m:e>
                            <m:sup>
                              <m:r>
                                <a:rPr lang="tr-TR" sz="2400" i="1">
                                  <a:latin typeface="Cambria Math" panose="02040503050406030204" pitchFamily="18" charset="0"/>
                                </a:rPr>
                                <m:t>2</m:t>
                              </m:r>
                            </m:sup>
                          </m:sSup>
                        </m:num>
                        <m:den>
                          <m:sSup>
                            <m:sSupPr>
                              <m:ctrlPr>
                                <a:rPr lang="tr-TR" sz="2400" i="1">
                                  <a:latin typeface="Cambria Math" panose="02040503050406030204" pitchFamily="18" charset="0"/>
                                </a:rPr>
                              </m:ctrlPr>
                            </m:sSupPr>
                            <m:e>
                              <m:r>
                                <a:rPr lang="tr-TR" sz="2400" b="0" i="1" smtClean="0">
                                  <a:latin typeface="Cambria Math" panose="02040503050406030204" pitchFamily="18" charset="0"/>
                                </a:rPr>
                                <m:t>𝑖</m:t>
                              </m:r>
                            </m:e>
                            <m:sup>
                              <m:r>
                                <a:rPr lang="tr-TR" sz="2400" b="0" i="1" smtClean="0">
                                  <a:latin typeface="Cambria Math" panose="02040503050406030204" pitchFamily="18" charset="0"/>
                                </a:rPr>
                                <m:t>2</m:t>
                              </m:r>
                            </m:sup>
                          </m:sSup>
                        </m:den>
                      </m:f>
                      <m:r>
                        <a:rPr lang="tr-TR" sz="2400" b="0" i="1" smtClean="0">
                          <a:latin typeface="Cambria Math" panose="02040503050406030204" pitchFamily="18" charset="0"/>
                        </a:rPr>
                        <m:t>=</m:t>
                      </m:r>
                      <m:f>
                        <m:fPr>
                          <m:ctrlPr>
                            <a:rPr lang="tr-TR" sz="2400" b="0" i="1" smtClean="0">
                              <a:latin typeface="Cambria Math" panose="02040503050406030204" pitchFamily="18" charset="0"/>
                            </a:rPr>
                          </m:ctrlPr>
                        </m:fPr>
                        <m:num>
                          <m:sSup>
                            <m:sSupPr>
                              <m:ctrlPr>
                                <a:rPr lang="tr-TR" sz="2400" b="0" i="1" smtClean="0">
                                  <a:latin typeface="Cambria Math" panose="02040503050406030204" pitchFamily="18" charset="0"/>
                                </a:rPr>
                              </m:ctrlPr>
                            </m:sSupPr>
                            <m:e>
                              <m:r>
                                <a:rPr lang="tr-TR" sz="2400" b="0" i="1" smtClean="0">
                                  <a:latin typeface="Cambria Math" panose="02040503050406030204" pitchFamily="18" charset="0"/>
                                </a:rPr>
                                <m:t>(6350)</m:t>
                              </m:r>
                            </m:e>
                            <m:sup>
                              <m:r>
                                <a:rPr lang="tr-TR" sz="2400" b="0" i="1" smtClean="0">
                                  <a:latin typeface="Cambria Math" panose="02040503050406030204" pitchFamily="18" charset="0"/>
                                </a:rPr>
                                <m:t>2</m:t>
                              </m:r>
                            </m:sup>
                          </m:sSup>
                        </m:num>
                        <m:den>
                          <m:r>
                            <a:rPr lang="tr-TR" sz="2400" b="0" i="1" smtClean="0">
                              <a:latin typeface="Cambria Math" panose="02040503050406030204" pitchFamily="18" charset="0"/>
                            </a:rPr>
                            <m:t>5</m:t>
                          </m:r>
                          <m:r>
                            <a:rPr lang="tr-TR" sz="2400" b="0" i="1" smtClean="0">
                              <a:latin typeface="Cambria Math" panose="02040503050406030204" pitchFamily="18" charset="0"/>
                            </a:rPr>
                            <m:t>𝑥</m:t>
                          </m:r>
                          <m:r>
                            <a:rPr lang="tr-TR" sz="2400" b="0" i="1" smtClean="0">
                              <a:latin typeface="Cambria Math" panose="02040503050406030204" pitchFamily="18" charset="0"/>
                            </a:rPr>
                            <m:t>5</m:t>
                          </m:r>
                        </m:den>
                      </m:f>
                      <m:r>
                        <a:rPr lang="tr-TR" sz="2400" b="0" i="1" smtClean="0">
                          <a:latin typeface="Cambria Math" panose="02040503050406030204" pitchFamily="18" charset="0"/>
                        </a:rPr>
                        <m:t>=1612900</m:t>
                      </m:r>
                    </m:oMath>
                  </m:oMathPara>
                </a14:m>
                <a:endParaRPr lang="tr-TR" sz="2400" b="0" dirty="0" smtClean="0"/>
              </a:p>
              <a:p>
                <a:pPr marL="0" indent="0">
                  <a:buNone/>
                </a:pPr>
                <a:endParaRPr lang="tr-TR" sz="2400" b="0" dirty="0" smtClean="0"/>
              </a:p>
              <a:p>
                <a:pPr marL="0" indent="0">
                  <a:buNone/>
                </a:pPr>
                <a14:m>
                  <m:oMathPara xmlns:m="http://schemas.openxmlformats.org/officeDocument/2006/math">
                    <m:oMathParaPr>
                      <m:jc m:val="left"/>
                    </m:oMathParaPr>
                    <m:oMath xmlns:m="http://schemas.openxmlformats.org/officeDocument/2006/math">
                      <m:r>
                        <a:rPr lang="tr-TR" sz="2400" b="0" i="1" smtClean="0">
                          <a:latin typeface="Cambria Math" panose="02040503050406030204" pitchFamily="18" charset="0"/>
                        </a:rPr>
                        <m:t>𝐺𝐾𝑇</m:t>
                      </m:r>
                      <m:r>
                        <a:rPr lang="tr-TR" sz="2400" b="0" i="1" smtClean="0">
                          <a:latin typeface="Cambria Math" panose="02040503050406030204" pitchFamily="18" charset="0"/>
                        </a:rPr>
                        <m:t>= </m:t>
                      </m:r>
                      <m:nary>
                        <m:naryPr>
                          <m:chr m:val="∑"/>
                          <m:subHide m:val="on"/>
                          <m:supHide m:val="on"/>
                          <m:ctrlPr>
                            <a:rPr lang="tr-TR" sz="2400" b="0" i="1" smtClean="0">
                              <a:latin typeface="Cambria Math" panose="02040503050406030204" pitchFamily="18" charset="0"/>
                            </a:rPr>
                          </m:ctrlPr>
                        </m:naryPr>
                        <m:sub/>
                        <m:sup/>
                        <m:e>
                          <m:sSup>
                            <m:sSupPr>
                              <m:ctrlPr>
                                <a:rPr lang="tr-TR" sz="2400" b="0" i="1" smtClean="0">
                                  <a:latin typeface="Cambria Math" panose="02040503050406030204" pitchFamily="18" charset="0"/>
                                </a:rPr>
                              </m:ctrlPr>
                            </m:sSupPr>
                            <m:e>
                              <m:sSub>
                                <m:sSubPr>
                                  <m:ctrlPr>
                                    <a:rPr lang="tr-TR" sz="2400" b="0" i="1" smtClean="0">
                                      <a:latin typeface="Cambria Math" panose="02040503050406030204" pitchFamily="18" charset="0"/>
                                    </a:rPr>
                                  </m:ctrlPr>
                                </m:sSubPr>
                                <m:e>
                                  <m:r>
                                    <a:rPr lang="tr-TR" sz="2400" b="0" i="1" smtClean="0">
                                      <a:latin typeface="Cambria Math" panose="02040503050406030204" pitchFamily="18" charset="0"/>
                                    </a:rPr>
                                    <m:t>𝑥</m:t>
                                  </m:r>
                                </m:e>
                                <m:sub>
                                  <m:r>
                                    <a:rPr lang="tr-TR" sz="2400" b="0" i="1" smtClean="0">
                                      <a:latin typeface="Cambria Math" panose="02040503050406030204" pitchFamily="18" charset="0"/>
                                    </a:rPr>
                                    <m:t>𝑖</m:t>
                                  </m:r>
                                </m:sub>
                              </m:sSub>
                            </m:e>
                            <m:sup>
                              <m:r>
                                <a:rPr lang="tr-TR" sz="2400" b="0" i="1" smtClean="0">
                                  <a:latin typeface="Cambria Math" panose="02040503050406030204" pitchFamily="18" charset="0"/>
                                </a:rPr>
                                <m:t>2</m:t>
                              </m:r>
                            </m:sup>
                          </m:sSup>
                          <m:r>
                            <a:rPr lang="tr-TR" sz="2400" b="0" i="1" smtClean="0">
                              <a:latin typeface="Cambria Math" panose="02040503050406030204" pitchFamily="18" charset="0"/>
                            </a:rPr>
                            <m:t>−</m:t>
                          </m:r>
                          <m:r>
                            <a:rPr lang="tr-TR" sz="2400" b="0" i="1" smtClean="0">
                              <a:latin typeface="Cambria Math" panose="02040503050406030204" pitchFamily="18" charset="0"/>
                            </a:rPr>
                            <m:t>𝐷𝐹</m:t>
                          </m:r>
                          <m:r>
                            <a:rPr lang="tr-TR" sz="2400" b="0" i="1" smtClean="0">
                              <a:latin typeface="Cambria Math" panose="02040503050406030204" pitchFamily="18" charset="0"/>
                            </a:rPr>
                            <m:t>=</m:t>
                          </m:r>
                          <m:d>
                            <m:dPr>
                              <m:ctrlPr>
                                <a:rPr lang="tr-TR" sz="2400" b="0" i="1" smtClean="0">
                                  <a:latin typeface="Cambria Math" panose="02040503050406030204" pitchFamily="18" charset="0"/>
                                </a:rPr>
                              </m:ctrlPr>
                            </m:dPr>
                            <m:e>
                              <m:sSup>
                                <m:sSupPr>
                                  <m:ctrlPr>
                                    <a:rPr lang="tr-TR" sz="2400" b="0" i="1" smtClean="0">
                                      <a:latin typeface="Cambria Math" panose="02040503050406030204" pitchFamily="18" charset="0"/>
                                    </a:rPr>
                                  </m:ctrlPr>
                                </m:sSupPr>
                                <m:e>
                                  <m:r>
                                    <a:rPr lang="tr-TR" sz="2400" b="0" i="1" smtClean="0">
                                      <a:latin typeface="Cambria Math" panose="02040503050406030204" pitchFamily="18" charset="0"/>
                                    </a:rPr>
                                    <m:t>310</m:t>
                                  </m:r>
                                </m:e>
                                <m:sup>
                                  <m:r>
                                    <a:rPr lang="tr-TR" sz="2400" b="0" i="1" smtClean="0">
                                      <a:latin typeface="Cambria Math" panose="02040503050406030204" pitchFamily="18" charset="0"/>
                                    </a:rPr>
                                    <m:t>2</m:t>
                                  </m:r>
                                </m:sup>
                              </m:sSup>
                              <m:r>
                                <a:rPr lang="tr-TR" sz="2400" b="0" i="1" smtClean="0">
                                  <a:latin typeface="Cambria Math" panose="02040503050406030204" pitchFamily="18" charset="0"/>
                                </a:rPr>
                                <m:t>+</m:t>
                              </m:r>
                              <m:sSup>
                                <m:sSupPr>
                                  <m:ctrlPr>
                                    <a:rPr lang="tr-TR" sz="2400" i="1">
                                      <a:latin typeface="Cambria Math" panose="02040503050406030204" pitchFamily="18" charset="0"/>
                                    </a:rPr>
                                  </m:ctrlPr>
                                </m:sSupPr>
                                <m:e>
                                  <m:r>
                                    <a:rPr lang="tr-TR" sz="2400" b="0" i="1" smtClean="0">
                                      <a:latin typeface="Cambria Math" panose="02040503050406030204" pitchFamily="18" charset="0"/>
                                    </a:rPr>
                                    <m:t>260</m:t>
                                  </m:r>
                                </m:e>
                                <m:sup>
                                  <m:r>
                                    <a:rPr lang="tr-TR" sz="2400" i="1">
                                      <a:latin typeface="Cambria Math" panose="02040503050406030204" pitchFamily="18" charset="0"/>
                                    </a:rPr>
                                    <m:t>2</m:t>
                                  </m:r>
                                </m:sup>
                              </m:sSup>
                              <m:r>
                                <a:rPr lang="tr-TR" sz="2400" b="0" i="1" smtClean="0">
                                  <a:latin typeface="Cambria Math" panose="02040503050406030204" pitchFamily="18" charset="0"/>
                                </a:rPr>
                                <m:t>+…+</m:t>
                              </m:r>
                              <m:sSup>
                                <m:sSupPr>
                                  <m:ctrlPr>
                                    <a:rPr lang="tr-TR" sz="2400" i="1">
                                      <a:latin typeface="Cambria Math" panose="02040503050406030204" pitchFamily="18" charset="0"/>
                                    </a:rPr>
                                  </m:ctrlPr>
                                </m:sSupPr>
                                <m:e>
                                  <m:r>
                                    <a:rPr lang="tr-TR" sz="2400" b="0" i="1" smtClean="0">
                                      <a:latin typeface="Cambria Math" panose="02040503050406030204" pitchFamily="18" charset="0"/>
                                    </a:rPr>
                                    <m:t>260</m:t>
                                  </m:r>
                                </m:e>
                                <m:sup>
                                  <m:r>
                                    <a:rPr lang="tr-TR" sz="2400" i="1">
                                      <a:latin typeface="Cambria Math" panose="02040503050406030204" pitchFamily="18" charset="0"/>
                                    </a:rPr>
                                    <m:t>2</m:t>
                                  </m:r>
                                </m:sup>
                              </m:sSup>
                            </m:e>
                          </m:d>
                          <m:r>
                            <a:rPr lang="tr-TR" sz="2400" b="0" i="1" smtClean="0">
                              <a:latin typeface="Cambria Math" panose="02040503050406030204" pitchFamily="18" charset="0"/>
                            </a:rPr>
                            <m:t>−1612900=34600</m:t>
                          </m:r>
                        </m:e>
                      </m:nary>
                    </m:oMath>
                  </m:oMathPara>
                </a14:m>
                <a:endParaRPr lang="tr-TR" sz="2400" dirty="0" smtClean="0"/>
              </a:p>
              <a:p>
                <a:pPr marL="0" indent="0">
                  <a:buNone/>
                </a:pPr>
                <a:endParaRPr lang="tr-TR" sz="2400" dirty="0"/>
              </a:p>
              <a:p>
                <a:pPr marL="0" indent="0">
                  <a:buNone/>
                </a:pPr>
                <a14:m>
                  <m:oMathPara xmlns:m="http://schemas.openxmlformats.org/officeDocument/2006/math">
                    <m:oMathParaPr>
                      <m:jc m:val="left"/>
                    </m:oMathParaPr>
                    <m:oMath xmlns:m="http://schemas.openxmlformats.org/officeDocument/2006/math">
                      <m:r>
                        <a:rPr lang="tr-TR" sz="2000" b="0" i="0" smtClean="0">
                          <a:latin typeface="Cambria Math" panose="02040503050406030204" pitchFamily="18" charset="0"/>
                        </a:rPr>
                        <m:t>İ</m:t>
                      </m:r>
                      <m:r>
                        <a:rPr lang="tr-TR" sz="2000" b="0" i="1" smtClean="0">
                          <a:latin typeface="Cambria Math" panose="02040503050406030204" pitchFamily="18" charset="0"/>
                        </a:rPr>
                        <m:t>𝐾𝑇</m:t>
                      </m:r>
                      <m:r>
                        <a:rPr lang="tr-TR" sz="2000" b="0" i="1" smtClean="0">
                          <a:latin typeface="Cambria Math" panose="02040503050406030204" pitchFamily="18" charset="0"/>
                        </a:rPr>
                        <m:t>= </m:t>
                      </m:r>
                      <m:f>
                        <m:fPr>
                          <m:ctrlPr>
                            <a:rPr lang="tr-TR" sz="2000" b="0" i="1" smtClean="0">
                              <a:latin typeface="Cambria Math" panose="02040503050406030204" pitchFamily="18" charset="0"/>
                            </a:rPr>
                          </m:ctrlPr>
                        </m:fPr>
                        <m:num>
                          <m:nary>
                            <m:naryPr>
                              <m:chr m:val="∑"/>
                              <m:subHide m:val="on"/>
                              <m:supHide m:val="on"/>
                              <m:ctrlPr>
                                <a:rPr lang="tr-TR" sz="2000" b="0" i="1" smtClean="0">
                                  <a:latin typeface="Cambria Math" panose="02040503050406030204" pitchFamily="18" charset="0"/>
                                </a:rPr>
                              </m:ctrlPr>
                            </m:naryPr>
                            <m:sub/>
                            <m:sup/>
                            <m:e>
                              <m:sSup>
                                <m:sSupPr>
                                  <m:ctrlPr>
                                    <a:rPr lang="tr-TR" sz="2000" b="0" i="1" smtClean="0">
                                      <a:latin typeface="Cambria Math" panose="02040503050406030204" pitchFamily="18" charset="0"/>
                                    </a:rPr>
                                  </m:ctrlPr>
                                </m:sSupPr>
                                <m:e>
                                  <m:sSub>
                                    <m:sSubPr>
                                      <m:ctrlPr>
                                        <a:rPr lang="tr-TR" sz="2000" b="0" i="1" smtClean="0">
                                          <a:latin typeface="Cambria Math" panose="02040503050406030204" pitchFamily="18" charset="0"/>
                                        </a:rPr>
                                      </m:ctrlPr>
                                    </m:sSubPr>
                                    <m:e>
                                      <m:r>
                                        <a:rPr lang="tr-TR" sz="2000" b="0" i="1" smtClean="0">
                                          <a:latin typeface="Cambria Math" panose="02040503050406030204" pitchFamily="18" charset="0"/>
                                        </a:rPr>
                                        <m:t>𝑥</m:t>
                                      </m:r>
                                    </m:e>
                                    <m:sub>
                                      <m:r>
                                        <a:rPr lang="tr-TR" sz="2000" b="0" i="1" smtClean="0">
                                          <a:latin typeface="Cambria Math" panose="02040503050406030204" pitchFamily="18" charset="0"/>
                                        </a:rPr>
                                        <m:t>𝑖</m:t>
                                      </m:r>
                                      <m:r>
                                        <a:rPr lang="tr-TR" sz="2000" b="0" i="1" smtClean="0">
                                          <a:latin typeface="Cambria Math" panose="02040503050406030204" pitchFamily="18" charset="0"/>
                                        </a:rPr>
                                        <m:t>ş</m:t>
                                      </m:r>
                                      <m:r>
                                        <a:rPr lang="tr-TR" sz="2000" b="0" i="1" smtClean="0">
                                          <a:latin typeface="Cambria Math" panose="02040503050406030204" pitchFamily="18" charset="0"/>
                                        </a:rPr>
                                        <m:t>𝑙𝑒𝑚</m:t>
                                      </m:r>
                                    </m:sub>
                                  </m:sSub>
                                </m:e>
                                <m:sup>
                                  <m:r>
                                    <a:rPr lang="tr-TR" sz="2000" b="0" i="1" smtClean="0">
                                      <a:latin typeface="Cambria Math" panose="02040503050406030204" pitchFamily="18" charset="0"/>
                                    </a:rPr>
                                    <m:t>2</m:t>
                                  </m:r>
                                </m:sup>
                              </m:sSup>
                            </m:e>
                          </m:nary>
                        </m:num>
                        <m:den>
                          <m:r>
                            <a:rPr lang="tr-TR" sz="2000" b="0" i="1" smtClean="0">
                              <a:latin typeface="Cambria Math" panose="02040503050406030204" pitchFamily="18" charset="0"/>
                            </a:rPr>
                            <m:t>𝑟</m:t>
                          </m:r>
                        </m:den>
                      </m:f>
                      <m:r>
                        <a:rPr lang="tr-TR" sz="2000" b="0" i="1" smtClean="0">
                          <a:latin typeface="Cambria Math" panose="02040503050406030204" pitchFamily="18" charset="0"/>
                        </a:rPr>
                        <m:t>−</m:t>
                      </m:r>
                      <m:r>
                        <a:rPr lang="tr-TR" sz="2000" b="0" i="1" smtClean="0">
                          <a:latin typeface="Cambria Math" panose="02040503050406030204" pitchFamily="18" charset="0"/>
                        </a:rPr>
                        <m:t>𝐷𝐹</m:t>
                      </m:r>
                      <m:r>
                        <a:rPr lang="tr-TR" sz="2000" b="0" i="1" smtClean="0">
                          <a:latin typeface="Cambria Math" panose="02040503050406030204" pitchFamily="18" charset="0"/>
                        </a:rPr>
                        <m:t>=</m:t>
                      </m:r>
                      <m:f>
                        <m:fPr>
                          <m:ctrlPr>
                            <a:rPr lang="tr-TR" sz="2000" b="0" i="1" smtClean="0">
                              <a:latin typeface="Cambria Math" panose="02040503050406030204" pitchFamily="18" charset="0"/>
                            </a:rPr>
                          </m:ctrlPr>
                        </m:fPr>
                        <m:num>
                          <m:sSup>
                            <m:sSupPr>
                              <m:ctrlPr>
                                <a:rPr lang="tr-TR" sz="2000" b="0" i="1" smtClean="0">
                                  <a:latin typeface="Cambria Math" panose="02040503050406030204" pitchFamily="18" charset="0"/>
                                </a:rPr>
                              </m:ctrlPr>
                            </m:sSupPr>
                            <m:e>
                              <m:r>
                                <a:rPr lang="tr-TR" sz="2000" b="0" i="1" smtClean="0">
                                  <a:latin typeface="Cambria Math" panose="02040503050406030204" pitchFamily="18" charset="0"/>
                                </a:rPr>
                                <m:t>(1100</m:t>
                              </m:r>
                            </m:e>
                            <m:sup>
                              <m:r>
                                <a:rPr lang="tr-TR" sz="2000" b="0" i="1" smtClean="0">
                                  <a:latin typeface="Cambria Math" panose="02040503050406030204" pitchFamily="18" charset="0"/>
                                </a:rPr>
                                <m:t>2</m:t>
                              </m:r>
                            </m:sup>
                          </m:sSup>
                          <m:r>
                            <a:rPr lang="tr-TR" sz="2000" b="0" i="1" smtClean="0">
                              <a:latin typeface="Cambria Math" panose="02040503050406030204" pitchFamily="18" charset="0"/>
                            </a:rPr>
                            <m:t>+</m:t>
                          </m:r>
                          <m:sSup>
                            <m:sSupPr>
                              <m:ctrlPr>
                                <a:rPr lang="tr-TR" sz="2000" i="1">
                                  <a:latin typeface="Cambria Math" panose="02040503050406030204" pitchFamily="18" charset="0"/>
                                </a:rPr>
                              </m:ctrlPr>
                            </m:sSupPr>
                            <m:e>
                              <m:r>
                                <a:rPr lang="tr-TR" sz="2000" b="0" i="1" smtClean="0">
                                  <a:latin typeface="Cambria Math" panose="02040503050406030204" pitchFamily="18" charset="0"/>
                                </a:rPr>
                                <m:t>1150</m:t>
                              </m:r>
                            </m:e>
                            <m:sup>
                              <m:r>
                                <a:rPr lang="tr-TR" sz="2000" i="1">
                                  <a:latin typeface="Cambria Math" panose="02040503050406030204" pitchFamily="18" charset="0"/>
                                </a:rPr>
                                <m:t>2</m:t>
                              </m:r>
                            </m:sup>
                          </m:sSup>
                          <m:r>
                            <a:rPr lang="tr-TR" sz="2000" b="0" i="1" smtClean="0">
                              <a:latin typeface="Cambria Math" panose="02040503050406030204" pitchFamily="18" charset="0"/>
                            </a:rPr>
                            <m:t>+</m:t>
                          </m:r>
                          <m:sSup>
                            <m:sSupPr>
                              <m:ctrlPr>
                                <a:rPr lang="tr-TR" sz="2000" i="1">
                                  <a:latin typeface="Cambria Math" panose="02040503050406030204" pitchFamily="18" charset="0"/>
                                </a:rPr>
                              </m:ctrlPr>
                            </m:sSupPr>
                            <m:e>
                              <m:r>
                                <a:rPr lang="tr-TR" sz="2000" b="0" i="1" smtClean="0">
                                  <a:latin typeface="Cambria Math" panose="02040503050406030204" pitchFamily="18" charset="0"/>
                                </a:rPr>
                                <m:t>1350</m:t>
                              </m:r>
                            </m:e>
                            <m:sup>
                              <m:r>
                                <a:rPr lang="tr-TR" sz="2000" i="1">
                                  <a:latin typeface="Cambria Math" panose="02040503050406030204" pitchFamily="18" charset="0"/>
                                </a:rPr>
                                <m:t>2</m:t>
                              </m:r>
                            </m:sup>
                          </m:sSup>
                          <m:r>
                            <a:rPr lang="tr-TR" sz="2000" b="0" i="1" smtClean="0">
                              <a:latin typeface="Cambria Math" panose="02040503050406030204" pitchFamily="18" charset="0"/>
                            </a:rPr>
                            <m:t>+</m:t>
                          </m:r>
                          <m:sSup>
                            <m:sSupPr>
                              <m:ctrlPr>
                                <a:rPr lang="tr-TR" sz="2000" i="1">
                                  <a:latin typeface="Cambria Math" panose="02040503050406030204" pitchFamily="18" charset="0"/>
                                </a:rPr>
                              </m:ctrlPr>
                            </m:sSupPr>
                            <m:e>
                              <m:r>
                                <a:rPr lang="tr-TR" sz="2000" b="0" i="1" smtClean="0">
                                  <a:latin typeface="Cambria Math" panose="02040503050406030204" pitchFamily="18" charset="0"/>
                                </a:rPr>
                                <m:t>1300</m:t>
                              </m:r>
                            </m:e>
                            <m:sup>
                              <m:r>
                                <a:rPr lang="tr-TR" sz="2000" i="1">
                                  <a:latin typeface="Cambria Math" panose="02040503050406030204" pitchFamily="18" charset="0"/>
                                </a:rPr>
                                <m:t>2</m:t>
                              </m:r>
                            </m:sup>
                          </m:sSup>
                          <m:r>
                            <a:rPr lang="tr-TR" sz="2000" b="0" i="1" smtClean="0">
                              <a:latin typeface="Cambria Math" panose="02040503050406030204" pitchFamily="18" charset="0"/>
                            </a:rPr>
                            <m:t>+</m:t>
                          </m:r>
                          <m:sSup>
                            <m:sSupPr>
                              <m:ctrlPr>
                                <a:rPr lang="tr-TR" sz="2000" i="1">
                                  <a:latin typeface="Cambria Math" panose="02040503050406030204" pitchFamily="18" charset="0"/>
                                </a:rPr>
                              </m:ctrlPr>
                            </m:sSupPr>
                            <m:e>
                              <m:r>
                                <a:rPr lang="tr-TR" sz="2000" b="0" i="1" smtClean="0">
                                  <a:latin typeface="Cambria Math" panose="02040503050406030204" pitchFamily="18" charset="0"/>
                                </a:rPr>
                                <m:t>1450</m:t>
                              </m:r>
                            </m:e>
                            <m:sup>
                              <m:r>
                                <a:rPr lang="tr-TR" sz="2000" i="1">
                                  <a:latin typeface="Cambria Math" panose="02040503050406030204" pitchFamily="18" charset="0"/>
                                </a:rPr>
                                <m:t>2</m:t>
                              </m:r>
                            </m:sup>
                          </m:sSup>
                          <m:r>
                            <a:rPr lang="tr-TR" sz="2000" b="0" i="1" smtClean="0">
                              <a:latin typeface="Cambria Math" panose="02040503050406030204" pitchFamily="18" charset="0"/>
                            </a:rPr>
                            <m:t>)</m:t>
                          </m:r>
                        </m:num>
                        <m:den>
                          <m:r>
                            <a:rPr lang="tr-TR" sz="2000" b="0" i="1" smtClean="0">
                              <a:latin typeface="Cambria Math" panose="02040503050406030204" pitchFamily="18" charset="0"/>
                            </a:rPr>
                            <m:t>5</m:t>
                          </m:r>
                        </m:den>
                      </m:f>
                      <m:r>
                        <a:rPr lang="tr-TR" sz="2000" b="0" i="1" smtClean="0">
                          <a:latin typeface="Cambria Math" panose="02040503050406030204" pitchFamily="18" charset="0"/>
                        </a:rPr>
                        <m:t>−1612900=16600</m:t>
                      </m:r>
                    </m:oMath>
                  </m:oMathPara>
                </a14:m>
                <a:endParaRPr lang="tr-TR" sz="2000" dirty="0" smtClean="0"/>
              </a:p>
              <a:p>
                <a:pPr marL="0" indent="0">
                  <a:buNone/>
                </a:pPr>
                <a:endParaRPr lang="tr-TR" sz="2000" dirty="0"/>
              </a:p>
              <a:p>
                <a:pPr marL="0" indent="0">
                  <a:buNone/>
                </a:pPr>
                <a:endParaRPr lang="tr-TR" sz="2000" dirty="0"/>
              </a:p>
            </p:txBody>
          </p:sp>
        </mc:Choice>
        <mc:Fallback xmlns="">
          <p:sp>
            <p:nvSpPr>
              <p:cNvPr id="4" name="Content Placeholder 3"/>
              <p:cNvSpPr>
                <a:spLocks noGrp="1" noRot="1" noChangeAspect="1" noMove="1" noResize="1" noEditPoints="1" noAdjustHandles="1" noChangeArrowheads="1" noChangeShapeType="1" noTextEdit="1"/>
              </p:cNvSpPr>
              <p:nvPr>
                <p:ph idx="1"/>
              </p:nvPr>
            </p:nvSpPr>
            <p:spPr>
              <a:xfrm>
                <a:off x="838200" y="1721795"/>
                <a:ext cx="10932268" cy="4455167"/>
              </a:xfrm>
              <a:blipFill>
                <a:blip r:embed="rId2"/>
                <a:stretch>
                  <a:fillRect/>
                </a:stretch>
              </a:blipFill>
            </p:spPr>
            <p:txBody>
              <a:bodyPr/>
              <a:lstStyle/>
              <a:p>
                <a:r>
                  <a:rPr lang="tr-TR">
                    <a:noFill/>
                  </a:rPr>
                  <a:t> </a:t>
                </a:r>
              </a:p>
            </p:txBody>
          </p:sp>
        </mc:Fallback>
      </mc:AlternateContent>
    </p:spTree>
    <p:extLst>
      <p:ext uri="{BB962C8B-B14F-4D97-AF65-F5344CB8AC3E}">
        <p14:creationId xmlns:p14="http://schemas.microsoft.com/office/powerpoint/2010/main" val="36546762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7577"/>
            <a:ext cx="10515600" cy="792466"/>
          </a:xfrm>
        </p:spPr>
        <p:txBody>
          <a:bodyPr/>
          <a:lstStyle/>
          <a:p>
            <a:r>
              <a:rPr lang="tr-TR" b="1" dirty="0" smtClean="0">
                <a:solidFill>
                  <a:srgbClr val="C00000"/>
                </a:solidFill>
                <a:effectLst>
                  <a:outerShdw blurRad="38100" dist="38100" dir="2700000" algn="tl">
                    <a:srgbClr val="000000">
                      <a:alpha val="43137"/>
                    </a:srgbClr>
                  </a:outerShdw>
                </a:effectLst>
              </a:rPr>
              <a:t>Denemenin Analizinde izlenecek yol</a:t>
            </a:r>
            <a:endParaRPr lang="tr-TR" b="1" dirty="0">
              <a:solidFill>
                <a:srgbClr val="C00000"/>
              </a:solidFill>
              <a:effectLst>
                <a:outerShdw blurRad="38100" dist="38100" dir="2700000" algn="tl">
                  <a:srgbClr val="000000">
                    <a:alpha val="43137"/>
                  </a:srgbClr>
                </a:outerShdw>
              </a:effectLst>
            </a:endParaRPr>
          </a:p>
        </p:txBody>
      </p:sp>
      <mc:AlternateContent xmlns:mc="http://schemas.openxmlformats.org/markup-compatibility/2006" xmlns:a14="http://schemas.microsoft.com/office/drawing/2010/main">
        <mc:Choice Requires="a14">
          <p:sp>
            <p:nvSpPr>
              <p:cNvPr id="4" name="Content Placeholder 3"/>
              <p:cNvSpPr>
                <a:spLocks noGrp="1"/>
              </p:cNvSpPr>
              <p:nvPr>
                <p:ph idx="1"/>
              </p:nvPr>
            </p:nvSpPr>
            <p:spPr>
              <a:xfrm>
                <a:off x="838200" y="1721795"/>
                <a:ext cx="10932268" cy="4455167"/>
              </a:xfrm>
            </p:spPr>
            <p:txBody>
              <a:bodyPr>
                <a:normAutofit/>
              </a:bodyPr>
              <a:lstStyle/>
              <a:p>
                <a:pPr marL="0" indent="0">
                  <a:buNone/>
                </a:pPr>
                <a14:m>
                  <m:oMath xmlns:m="http://schemas.openxmlformats.org/officeDocument/2006/math">
                    <m:r>
                      <m:rPr>
                        <m:sty m:val="p"/>
                      </m:rPr>
                      <a:rPr lang="tr-TR" sz="2400" smtClean="0">
                        <a:latin typeface="Cambria Math" panose="02040503050406030204" pitchFamily="18" charset="0"/>
                      </a:rPr>
                      <m:t>S</m:t>
                    </m:r>
                    <m:r>
                      <a:rPr lang="tr-TR" sz="2400" smtClean="0">
                        <a:latin typeface="Cambria Math" panose="02040503050406030204" pitchFamily="18" charset="0"/>
                      </a:rPr>
                      <m:t>𝚤</m:t>
                    </m:r>
                    <m:r>
                      <m:rPr>
                        <m:sty m:val="p"/>
                      </m:rPr>
                      <a:rPr lang="tr-TR" sz="2400" smtClean="0">
                        <a:latin typeface="Cambria Math" panose="02040503050406030204" pitchFamily="18" charset="0"/>
                      </a:rPr>
                      <m:t>ra</m:t>
                    </m:r>
                    <m:r>
                      <a:rPr lang="tr-TR" sz="2400" i="1">
                        <a:latin typeface="Cambria Math" panose="02040503050406030204" pitchFamily="18" charset="0"/>
                      </a:rPr>
                      <m:t>𝐾𝑇</m:t>
                    </m:r>
                    <m:r>
                      <a:rPr lang="tr-TR" sz="2400" i="1">
                        <a:latin typeface="Cambria Math" panose="02040503050406030204" pitchFamily="18" charset="0"/>
                      </a:rPr>
                      <m:t>= </m:t>
                    </m:r>
                    <m:f>
                      <m:fPr>
                        <m:ctrlPr>
                          <a:rPr lang="tr-TR" sz="2400" i="1">
                            <a:latin typeface="Cambria Math" panose="02040503050406030204" pitchFamily="18" charset="0"/>
                          </a:rPr>
                        </m:ctrlPr>
                      </m:fPr>
                      <m:num>
                        <m:nary>
                          <m:naryPr>
                            <m:chr m:val="∑"/>
                            <m:subHide m:val="on"/>
                            <m:supHide m:val="on"/>
                            <m:ctrlPr>
                              <a:rPr lang="tr-TR" sz="2400" i="1">
                                <a:latin typeface="Cambria Math" panose="02040503050406030204" pitchFamily="18" charset="0"/>
                              </a:rPr>
                            </m:ctrlPr>
                          </m:naryPr>
                          <m:sub/>
                          <m:sup/>
                          <m:e>
                            <m:sSup>
                              <m:sSupPr>
                                <m:ctrlPr>
                                  <a:rPr lang="tr-TR" sz="2400" i="1">
                                    <a:latin typeface="Cambria Math" panose="02040503050406030204" pitchFamily="18" charset="0"/>
                                  </a:rPr>
                                </m:ctrlPr>
                              </m:sSupPr>
                              <m:e>
                                <m:sSub>
                                  <m:sSubPr>
                                    <m:ctrlPr>
                                      <a:rPr lang="tr-TR" sz="2400" i="1">
                                        <a:latin typeface="Cambria Math" panose="02040503050406030204" pitchFamily="18" charset="0"/>
                                      </a:rPr>
                                    </m:ctrlPr>
                                  </m:sSubPr>
                                  <m:e>
                                    <m:r>
                                      <a:rPr lang="tr-TR" sz="2400" i="1">
                                        <a:latin typeface="Cambria Math" panose="02040503050406030204" pitchFamily="18" charset="0"/>
                                      </a:rPr>
                                      <m:t>𝑥</m:t>
                                    </m:r>
                                  </m:e>
                                  <m:sub>
                                    <m:r>
                                      <a:rPr lang="tr-TR" sz="2400" i="1">
                                        <a:latin typeface="Cambria Math" panose="02040503050406030204" pitchFamily="18" charset="0"/>
                                      </a:rPr>
                                      <m:t>𝑠𝚤𝑟𝑎</m:t>
                                    </m:r>
                                  </m:sub>
                                </m:sSub>
                              </m:e>
                              <m:sup>
                                <m:r>
                                  <a:rPr lang="tr-TR" sz="2400" i="1">
                                    <a:latin typeface="Cambria Math" panose="02040503050406030204" pitchFamily="18" charset="0"/>
                                  </a:rPr>
                                  <m:t>2</m:t>
                                </m:r>
                              </m:sup>
                            </m:sSup>
                          </m:e>
                        </m:nary>
                      </m:num>
                      <m:den>
                        <m:r>
                          <a:rPr lang="tr-TR" sz="2400" i="1">
                            <a:latin typeface="Cambria Math" panose="02040503050406030204" pitchFamily="18" charset="0"/>
                          </a:rPr>
                          <m:t>𝑟</m:t>
                        </m:r>
                      </m:den>
                    </m:f>
                    <m:r>
                      <a:rPr lang="tr-TR" sz="2400" i="1">
                        <a:latin typeface="Cambria Math" panose="02040503050406030204" pitchFamily="18" charset="0"/>
                      </a:rPr>
                      <m:t>−</m:t>
                    </m:r>
                    <m:r>
                      <a:rPr lang="tr-TR" sz="2400" i="1">
                        <a:latin typeface="Cambria Math" panose="02040503050406030204" pitchFamily="18" charset="0"/>
                      </a:rPr>
                      <m:t>𝐷𝐹</m:t>
                    </m:r>
                    <m:r>
                      <a:rPr lang="tr-TR" sz="2400" i="1">
                        <a:latin typeface="Cambria Math" panose="02040503050406030204" pitchFamily="18" charset="0"/>
                      </a:rPr>
                      <m:t>=</m:t>
                    </m:r>
                    <m:f>
                      <m:fPr>
                        <m:ctrlPr>
                          <a:rPr lang="tr-TR" sz="2400" i="1">
                            <a:latin typeface="Cambria Math" panose="02040503050406030204" pitchFamily="18" charset="0"/>
                          </a:rPr>
                        </m:ctrlPr>
                      </m:fPr>
                      <m:num>
                        <m:sSup>
                          <m:sSupPr>
                            <m:ctrlPr>
                              <a:rPr lang="tr-TR" sz="2400" i="1">
                                <a:latin typeface="Cambria Math" panose="02040503050406030204" pitchFamily="18" charset="0"/>
                              </a:rPr>
                            </m:ctrlPr>
                          </m:sSupPr>
                          <m:e>
                            <m:r>
                              <a:rPr lang="tr-TR" sz="2400" i="1">
                                <a:latin typeface="Cambria Math" panose="02040503050406030204" pitchFamily="18" charset="0"/>
                              </a:rPr>
                              <m:t>(1330</m:t>
                            </m:r>
                          </m:e>
                          <m:sup>
                            <m:r>
                              <a:rPr lang="tr-TR" sz="2400" i="1">
                                <a:latin typeface="Cambria Math" panose="02040503050406030204" pitchFamily="18" charset="0"/>
                              </a:rPr>
                              <m:t>2</m:t>
                            </m:r>
                          </m:sup>
                        </m:sSup>
                        <m:r>
                          <a:rPr lang="tr-TR" sz="2400" i="1">
                            <a:latin typeface="Cambria Math" panose="02040503050406030204" pitchFamily="18" charset="0"/>
                          </a:rPr>
                          <m:t>+</m:t>
                        </m:r>
                        <m:sSup>
                          <m:sSupPr>
                            <m:ctrlPr>
                              <a:rPr lang="tr-TR" sz="2400" i="1">
                                <a:latin typeface="Cambria Math" panose="02040503050406030204" pitchFamily="18" charset="0"/>
                              </a:rPr>
                            </m:ctrlPr>
                          </m:sSupPr>
                          <m:e>
                            <m:r>
                              <a:rPr lang="tr-TR" sz="2400" i="1">
                                <a:latin typeface="Cambria Math" panose="02040503050406030204" pitchFamily="18" charset="0"/>
                              </a:rPr>
                              <m:t>1230</m:t>
                            </m:r>
                          </m:e>
                          <m:sup>
                            <m:r>
                              <a:rPr lang="tr-TR" sz="2400" i="1">
                                <a:latin typeface="Cambria Math" panose="02040503050406030204" pitchFamily="18" charset="0"/>
                              </a:rPr>
                              <m:t>2</m:t>
                            </m:r>
                          </m:sup>
                        </m:sSup>
                        <m:r>
                          <a:rPr lang="tr-TR" sz="2400" i="1">
                            <a:latin typeface="Cambria Math" panose="02040503050406030204" pitchFamily="18" charset="0"/>
                          </a:rPr>
                          <m:t>+</m:t>
                        </m:r>
                        <m:sSup>
                          <m:sSupPr>
                            <m:ctrlPr>
                              <a:rPr lang="tr-TR" sz="2400" i="1">
                                <a:latin typeface="Cambria Math" panose="02040503050406030204" pitchFamily="18" charset="0"/>
                              </a:rPr>
                            </m:ctrlPr>
                          </m:sSupPr>
                          <m:e>
                            <m:r>
                              <a:rPr lang="tr-TR" sz="2400" i="1">
                                <a:latin typeface="Cambria Math" panose="02040503050406030204" pitchFamily="18" charset="0"/>
                              </a:rPr>
                              <m:t>1250</m:t>
                            </m:r>
                          </m:e>
                          <m:sup>
                            <m:r>
                              <a:rPr lang="tr-TR" sz="2400" i="1">
                                <a:latin typeface="Cambria Math" panose="02040503050406030204" pitchFamily="18" charset="0"/>
                              </a:rPr>
                              <m:t>2</m:t>
                            </m:r>
                          </m:sup>
                        </m:sSup>
                        <m:r>
                          <a:rPr lang="tr-TR" sz="2400" i="1">
                            <a:latin typeface="Cambria Math" panose="02040503050406030204" pitchFamily="18" charset="0"/>
                          </a:rPr>
                          <m:t>+</m:t>
                        </m:r>
                        <m:sSup>
                          <m:sSupPr>
                            <m:ctrlPr>
                              <a:rPr lang="tr-TR" sz="2400" i="1">
                                <a:latin typeface="Cambria Math" panose="02040503050406030204" pitchFamily="18" charset="0"/>
                              </a:rPr>
                            </m:ctrlPr>
                          </m:sSupPr>
                          <m:e>
                            <m:r>
                              <a:rPr lang="tr-TR" sz="2400" i="1">
                                <a:latin typeface="Cambria Math" panose="02040503050406030204" pitchFamily="18" charset="0"/>
                              </a:rPr>
                              <m:t>1290</m:t>
                            </m:r>
                          </m:e>
                          <m:sup>
                            <m:r>
                              <a:rPr lang="tr-TR" sz="2400" i="1">
                                <a:latin typeface="Cambria Math" panose="02040503050406030204" pitchFamily="18" charset="0"/>
                              </a:rPr>
                              <m:t>2</m:t>
                            </m:r>
                          </m:sup>
                        </m:sSup>
                        <m:r>
                          <a:rPr lang="tr-TR" sz="2400" i="1">
                            <a:latin typeface="Cambria Math" panose="02040503050406030204" pitchFamily="18" charset="0"/>
                          </a:rPr>
                          <m:t>+</m:t>
                        </m:r>
                        <m:sSup>
                          <m:sSupPr>
                            <m:ctrlPr>
                              <a:rPr lang="tr-TR" sz="2400" i="1">
                                <a:latin typeface="Cambria Math" panose="02040503050406030204" pitchFamily="18" charset="0"/>
                              </a:rPr>
                            </m:ctrlPr>
                          </m:sSupPr>
                          <m:e>
                            <m:r>
                              <a:rPr lang="tr-TR" sz="2400" i="1">
                                <a:latin typeface="Cambria Math" panose="02040503050406030204" pitchFamily="18" charset="0"/>
                              </a:rPr>
                              <m:t>1250</m:t>
                            </m:r>
                          </m:e>
                          <m:sup>
                            <m:r>
                              <a:rPr lang="tr-TR" sz="2400" i="1">
                                <a:latin typeface="Cambria Math" panose="02040503050406030204" pitchFamily="18" charset="0"/>
                              </a:rPr>
                              <m:t>2</m:t>
                            </m:r>
                          </m:sup>
                        </m:sSup>
                        <m:r>
                          <a:rPr lang="tr-TR" sz="2400" i="1">
                            <a:latin typeface="Cambria Math" panose="02040503050406030204" pitchFamily="18" charset="0"/>
                          </a:rPr>
                          <m:t>)</m:t>
                        </m:r>
                      </m:num>
                      <m:den>
                        <m:r>
                          <a:rPr lang="tr-TR" sz="2400" i="1">
                            <a:latin typeface="Cambria Math" panose="02040503050406030204" pitchFamily="18" charset="0"/>
                          </a:rPr>
                          <m:t>5</m:t>
                        </m:r>
                      </m:den>
                    </m:f>
                    <m:r>
                      <a:rPr lang="tr-TR" sz="2400" i="1">
                        <a:latin typeface="Cambria Math" panose="02040503050406030204" pitchFamily="18" charset="0"/>
                      </a:rPr>
                      <m:t>−1612900=1280</m:t>
                    </m:r>
                  </m:oMath>
                </a14:m>
                <a:r>
                  <a:rPr lang="tr-TR" sz="2400" dirty="0"/>
                  <a:t> </a:t>
                </a:r>
              </a:p>
              <a:p>
                <a:pPr marL="0" indent="0">
                  <a:buNone/>
                </a:pPr>
                <a:endParaRPr lang="tr-TR" sz="2400" dirty="0"/>
              </a:p>
              <a:p>
                <a:pPr marL="0" indent="0">
                  <a:buNone/>
                </a:pPr>
                <a14:m>
                  <m:oMath xmlns:m="http://schemas.openxmlformats.org/officeDocument/2006/math">
                    <m:r>
                      <m:rPr>
                        <m:sty m:val="p"/>
                      </m:rPr>
                      <a:rPr lang="tr-TR" sz="2400">
                        <a:latin typeface="Cambria Math" panose="02040503050406030204" pitchFamily="18" charset="0"/>
                      </a:rPr>
                      <m:t>S</m:t>
                    </m:r>
                    <m:r>
                      <a:rPr lang="tr-TR" sz="2400" i="1">
                        <a:latin typeface="Cambria Math" panose="02040503050406030204" pitchFamily="18" charset="0"/>
                      </a:rPr>
                      <m:t>ü</m:t>
                    </m:r>
                    <m:r>
                      <a:rPr lang="tr-TR" sz="2400" i="1">
                        <a:latin typeface="Cambria Math" panose="02040503050406030204" pitchFamily="18" charset="0"/>
                      </a:rPr>
                      <m:t>𝑡𝑢𝑛𝐾𝑇</m:t>
                    </m:r>
                    <m:r>
                      <a:rPr lang="tr-TR" sz="2400" i="1">
                        <a:latin typeface="Cambria Math" panose="02040503050406030204" pitchFamily="18" charset="0"/>
                      </a:rPr>
                      <m:t>= </m:t>
                    </m:r>
                    <m:f>
                      <m:fPr>
                        <m:ctrlPr>
                          <a:rPr lang="tr-TR" sz="2400" i="1">
                            <a:latin typeface="Cambria Math" panose="02040503050406030204" pitchFamily="18" charset="0"/>
                          </a:rPr>
                        </m:ctrlPr>
                      </m:fPr>
                      <m:num>
                        <m:nary>
                          <m:naryPr>
                            <m:chr m:val="∑"/>
                            <m:subHide m:val="on"/>
                            <m:supHide m:val="on"/>
                            <m:ctrlPr>
                              <a:rPr lang="tr-TR" sz="2400" i="1">
                                <a:latin typeface="Cambria Math" panose="02040503050406030204" pitchFamily="18" charset="0"/>
                              </a:rPr>
                            </m:ctrlPr>
                          </m:naryPr>
                          <m:sub/>
                          <m:sup/>
                          <m:e>
                            <m:sSup>
                              <m:sSupPr>
                                <m:ctrlPr>
                                  <a:rPr lang="tr-TR" sz="2400" i="1">
                                    <a:latin typeface="Cambria Math" panose="02040503050406030204" pitchFamily="18" charset="0"/>
                                  </a:rPr>
                                </m:ctrlPr>
                              </m:sSupPr>
                              <m:e>
                                <m:sSub>
                                  <m:sSubPr>
                                    <m:ctrlPr>
                                      <a:rPr lang="tr-TR" sz="2400" i="1">
                                        <a:latin typeface="Cambria Math" panose="02040503050406030204" pitchFamily="18" charset="0"/>
                                      </a:rPr>
                                    </m:ctrlPr>
                                  </m:sSubPr>
                                  <m:e>
                                    <m:r>
                                      <a:rPr lang="tr-TR" sz="2400" i="1">
                                        <a:latin typeface="Cambria Math" panose="02040503050406030204" pitchFamily="18" charset="0"/>
                                      </a:rPr>
                                      <m:t>𝑥</m:t>
                                    </m:r>
                                  </m:e>
                                  <m:sub>
                                    <m:r>
                                      <a:rPr lang="tr-TR" sz="2400" i="1">
                                        <a:latin typeface="Cambria Math" panose="02040503050406030204" pitchFamily="18" charset="0"/>
                                      </a:rPr>
                                      <m:t>𝑠</m:t>
                                    </m:r>
                                    <m:r>
                                      <a:rPr lang="tr-TR" sz="2400" i="1">
                                        <a:latin typeface="Cambria Math" panose="02040503050406030204" pitchFamily="18" charset="0"/>
                                      </a:rPr>
                                      <m:t>ü</m:t>
                                    </m:r>
                                    <m:r>
                                      <a:rPr lang="tr-TR" sz="2400" i="1">
                                        <a:latin typeface="Cambria Math" panose="02040503050406030204" pitchFamily="18" charset="0"/>
                                      </a:rPr>
                                      <m:t>𝑡𝑢𝑛</m:t>
                                    </m:r>
                                  </m:sub>
                                </m:sSub>
                              </m:e>
                              <m:sup>
                                <m:r>
                                  <a:rPr lang="tr-TR" sz="2400" i="1">
                                    <a:latin typeface="Cambria Math" panose="02040503050406030204" pitchFamily="18" charset="0"/>
                                  </a:rPr>
                                  <m:t>2</m:t>
                                </m:r>
                              </m:sup>
                            </m:sSup>
                          </m:e>
                        </m:nary>
                      </m:num>
                      <m:den>
                        <m:r>
                          <a:rPr lang="tr-TR" sz="2400" i="1">
                            <a:latin typeface="Cambria Math" panose="02040503050406030204" pitchFamily="18" charset="0"/>
                          </a:rPr>
                          <m:t>𝑟</m:t>
                        </m:r>
                      </m:den>
                    </m:f>
                    <m:r>
                      <a:rPr lang="tr-TR" sz="2400" i="1">
                        <a:latin typeface="Cambria Math" panose="02040503050406030204" pitchFamily="18" charset="0"/>
                      </a:rPr>
                      <m:t>−</m:t>
                    </m:r>
                    <m:r>
                      <a:rPr lang="tr-TR" sz="2400" i="1">
                        <a:latin typeface="Cambria Math" panose="02040503050406030204" pitchFamily="18" charset="0"/>
                      </a:rPr>
                      <m:t>𝐷𝐹</m:t>
                    </m:r>
                    <m:r>
                      <a:rPr lang="tr-TR" sz="2400" i="1">
                        <a:latin typeface="Cambria Math" panose="02040503050406030204" pitchFamily="18" charset="0"/>
                      </a:rPr>
                      <m:t>=</m:t>
                    </m:r>
                    <m:f>
                      <m:fPr>
                        <m:ctrlPr>
                          <a:rPr lang="tr-TR" sz="2400" i="1">
                            <a:latin typeface="Cambria Math" panose="02040503050406030204" pitchFamily="18" charset="0"/>
                          </a:rPr>
                        </m:ctrlPr>
                      </m:fPr>
                      <m:num>
                        <m:sSup>
                          <m:sSupPr>
                            <m:ctrlPr>
                              <a:rPr lang="tr-TR" sz="2400" i="1">
                                <a:latin typeface="Cambria Math" panose="02040503050406030204" pitchFamily="18" charset="0"/>
                              </a:rPr>
                            </m:ctrlPr>
                          </m:sSupPr>
                          <m:e>
                            <m:r>
                              <a:rPr lang="tr-TR" sz="2400" i="1">
                                <a:latin typeface="Cambria Math" panose="02040503050406030204" pitchFamily="18" charset="0"/>
                              </a:rPr>
                              <m:t>(1440</m:t>
                            </m:r>
                          </m:e>
                          <m:sup>
                            <m:r>
                              <a:rPr lang="tr-TR" sz="2400" i="1">
                                <a:latin typeface="Cambria Math" panose="02040503050406030204" pitchFamily="18" charset="0"/>
                              </a:rPr>
                              <m:t>2</m:t>
                            </m:r>
                          </m:sup>
                        </m:sSup>
                        <m:r>
                          <a:rPr lang="tr-TR" sz="2400" i="1">
                            <a:latin typeface="Cambria Math" panose="02040503050406030204" pitchFamily="18" charset="0"/>
                          </a:rPr>
                          <m:t>+</m:t>
                        </m:r>
                        <m:sSup>
                          <m:sSupPr>
                            <m:ctrlPr>
                              <a:rPr lang="tr-TR" sz="2400" i="1">
                                <a:latin typeface="Cambria Math" panose="02040503050406030204" pitchFamily="18" charset="0"/>
                              </a:rPr>
                            </m:ctrlPr>
                          </m:sSupPr>
                          <m:e>
                            <m:r>
                              <a:rPr lang="tr-TR" sz="2400" i="1">
                                <a:latin typeface="Cambria Math" panose="02040503050406030204" pitchFamily="18" charset="0"/>
                              </a:rPr>
                              <m:t>1350</m:t>
                            </m:r>
                          </m:e>
                          <m:sup>
                            <m:r>
                              <a:rPr lang="tr-TR" sz="2400" i="1">
                                <a:latin typeface="Cambria Math" panose="02040503050406030204" pitchFamily="18" charset="0"/>
                              </a:rPr>
                              <m:t>2</m:t>
                            </m:r>
                          </m:sup>
                        </m:sSup>
                        <m:r>
                          <a:rPr lang="tr-TR" sz="2400" i="1">
                            <a:latin typeface="Cambria Math" panose="02040503050406030204" pitchFamily="18" charset="0"/>
                          </a:rPr>
                          <m:t>+</m:t>
                        </m:r>
                        <m:sSup>
                          <m:sSupPr>
                            <m:ctrlPr>
                              <a:rPr lang="tr-TR" sz="2400" i="1">
                                <a:latin typeface="Cambria Math" panose="02040503050406030204" pitchFamily="18" charset="0"/>
                              </a:rPr>
                            </m:ctrlPr>
                          </m:sSupPr>
                          <m:e>
                            <m:r>
                              <a:rPr lang="tr-TR" sz="2400" i="1">
                                <a:latin typeface="Cambria Math" panose="02040503050406030204" pitchFamily="18" charset="0"/>
                              </a:rPr>
                              <m:t>1250</m:t>
                            </m:r>
                          </m:e>
                          <m:sup>
                            <m:r>
                              <a:rPr lang="tr-TR" sz="2400" i="1">
                                <a:latin typeface="Cambria Math" panose="02040503050406030204" pitchFamily="18" charset="0"/>
                              </a:rPr>
                              <m:t>2</m:t>
                            </m:r>
                          </m:sup>
                        </m:sSup>
                        <m:r>
                          <a:rPr lang="tr-TR" sz="2400" i="1">
                            <a:latin typeface="Cambria Math" panose="02040503050406030204" pitchFamily="18" charset="0"/>
                          </a:rPr>
                          <m:t>+</m:t>
                        </m:r>
                        <m:sSup>
                          <m:sSupPr>
                            <m:ctrlPr>
                              <a:rPr lang="tr-TR" sz="2400" i="1">
                                <a:latin typeface="Cambria Math" panose="02040503050406030204" pitchFamily="18" charset="0"/>
                              </a:rPr>
                            </m:ctrlPr>
                          </m:sSupPr>
                          <m:e>
                            <m:r>
                              <a:rPr lang="tr-TR" sz="2400" i="1">
                                <a:latin typeface="Cambria Math" panose="02040503050406030204" pitchFamily="18" charset="0"/>
                              </a:rPr>
                              <m:t>1250</m:t>
                            </m:r>
                          </m:e>
                          <m:sup>
                            <m:r>
                              <a:rPr lang="tr-TR" sz="2400" i="1">
                                <a:latin typeface="Cambria Math" panose="02040503050406030204" pitchFamily="18" charset="0"/>
                              </a:rPr>
                              <m:t>2</m:t>
                            </m:r>
                          </m:sup>
                        </m:sSup>
                        <m:r>
                          <a:rPr lang="tr-TR" sz="2400" i="1">
                            <a:latin typeface="Cambria Math" panose="02040503050406030204" pitchFamily="18" charset="0"/>
                          </a:rPr>
                          <m:t>+</m:t>
                        </m:r>
                        <m:sSup>
                          <m:sSupPr>
                            <m:ctrlPr>
                              <a:rPr lang="tr-TR" sz="2400" i="1">
                                <a:latin typeface="Cambria Math" panose="02040503050406030204" pitchFamily="18" charset="0"/>
                              </a:rPr>
                            </m:ctrlPr>
                          </m:sSupPr>
                          <m:e>
                            <m:r>
                              <a:rPr lang="tr-TR" sz="2400" i="1">
                                <a:latin typeface="Cambria Math" panose="02040503050406030204" pitchFamily="18" charset="0"/>
                              </a:rPr>
                              <m:t>1100</m:t>
                            </m:r>
                          </m:e>
                          <m:sup>
                            <m:r>
                              <a:rPr lang="tr-TR" sz="2400" i="1">
                                <a:latin typeface="Cambria Math" panose="02040503050406030204" pitchFamily="18" charset="0"/>
                              </a:rPr>
                              <m:t>2</m:t>
                            </m:r>
                          </m:sup>
                        </m:sSup>
                        <m:r>
                          <a:rPr lang="tr-TR" sz="2400" i="1">
                            <a:latin typeface="Cambria Math" panose="02040503050406030204" pitchFamily="18" charset="0"/>
                          </a:rPr>
                          <m:t>)</m:t>
                        </m:r>
                      </m:num>
                      <m:den>
                        <m:r>
                          <a:rPr lang="tr-TR" sz="2400" i="1">
                            <a:latin typeface="Cambria Math" panose="02040503050406030204" pitchFamily="18" charset="0"/>
                          </a:rPr>
                          <m:t>5</m:t>
                        </m:r>
                      </m:den>
                    </m:f>
                    <m:r>
                      <a:rPr lang="tr-TR" sz="2400" i="1">
                        <a:latin typeface="Cambria Math" panose="02040503050406030204" pitchFamily="18" charset="0"/>
                      </a:rPr>
                      <m:t>−1612900=10600</m:t>
                    </m:r>
                  </m:oMath>
                </a14:m>
                <a:r>
                  <a:rPr lang="tr-TR" sz="2400" dirty="0"/>
                  <a:t> </a:t>
                </a:r>
              </a:p>
              <a:p>
                <a:pPr marL="0" indent="0">
                  <a:buNone/>
                </a:pPr>
                <a:endParaRPr lang="tr-TR" sz="2000" dirty="0" smtClean="0"/>
              </a:p>
              <a:p>
                <a:pPr marL="0" indent="0">
                  <a:buNone/>
                </a:pPr>
                <a14:m>
                  <m:oMathPara xmlns:m="http://schemas.openxmlformats.org/officeDocument/2006/math">
                    <m:oMathParaPr>
                      <m:jc m:val="left"/>
                    </m:oMathParaPr>
                    <m:oMath xmlns:m="http://schemas.openxmlformats.org/officeDocument/2006/math">
                      <m:r>
                        <a:rPr lang="tr-TR" sz="2000" b="0" i="1" smtClean="0">
                          <a:latin typeface="Cambria Math" panose="02040503050406030204" pitchFamily="18" charset="0"/>
                        </a:rPr>
                        <m:t>𝐻𝑎𝑡𝑎</m:t>
                      </m:r>
                      <m:r>
                        <a:rPr lang="tr-TR" sz="2000" b="0" i="1" smtClean="0">
                          <a:latin typeface="Cambria Math" panose="02040503050406030204" pitchFamily="18" charset="0"/>
                        </a:rPr>
                        <m:t> </m:t>
                      </m:r>
                      <m:r>
                        <a:rPr lang="tr-TR" sz="2000" b="0" i="1" smtClean="0">
                          <a:latin typeface="Cambria Math" panose="02040503050406030204" pitchFamily="18" charset="0"/>
                        </a:rPr>
                        <m:t>𝐾𝑇</m:t>
                      </m:r>
                      <m:r>
                        <a:rPr lang="tr-TR" sz="2000" b="0" i="1" smtClean="0">
                          <a:latin typeface="Cambria Math" panose="02040503050406030204" pitchFamily="18" charset="0"/>
                        </a:rPr>
                        <m:t>=</m:t>
                      </m:r>
                      <m:r>
                        <a:rPr lang="tr-TR" sz="2000" b="0" i="1" smtClean="0">
                          <a:latin typeface="Cambria Math" panose="02040503050406030204" pitchFamily="18" charset="0"/>
                        </a:rPr>
                        <m:t>𝐺𝐾𝑇</m:t>
                      </m:r>
                      <m:r>
                        <a:rPr lang="tr-TR" sz="2000" b="0" i="1" smtClean="0">
                          <a:latin typeface="Cambria Math" panose="02040503050406030204" pitchFamily="18" charset="0"/>
                        </a:rPr>
                        <m:t>−İ</m:t>
                      </m:r>
                      <m:r>
                        <a:rPr lang="tr-TR" sz="2000" b="0" i="1" smtClean="0">
                          <a:latin typeface="Cambria Math" panose="02040503050406030204" pitchFamily="18" charset="0"/>
                        </a:rPr>
                        <m:t>𝐾𝑇</m:t>
                      </m:r>
                      <m:r>
                        <a:rPr lang="tr-TR" sz="2000" b="0" i="1" smtClean="0">
                          <a:latin typeface="Cambria Math" panose="02040503050406030204" pitchFamily="18" charset="0"/>
                        </a:rPr>
                        <m:t>−</m:t>
                      </m:r>
                      <m:r>
                        <a:rPr lang="tr-TR" sz="2000" b="0" i="1" smtClean="0">
                          <a:latin typeface="Cambria Math" panose="02040503050406030204" pitchFamily="18" charset="0"/>
                        </a:rPr>
                        <m:t>𝑆𝚤𝑟𝑎𝐾𝑇</m:t>
                      </m:r>
                      <m:r>
                        <a:rPr lang="tr-TR" sz="2000" b="0" i="1" smtClean="0">
                          <a:latin typeface="Cambria Math" panose="02040503050406030204" pitchFamily="18" charset="0"/>
                        </a:rPr>
                        <m:t>−</m:t>
                      </m:r>
                      <m:r>
                        <a:rPr lang="tr-TR" sz="2000" b="0" i="1" smtClean="0">
                          <a:latin typeface="Cambria Math" panose="02040503050406030204" pitchFamily="18" charset="0"/>
                        </a:rPr>
                        <m:t>𝑆</m:t>
                      </m:r>
                      <m:r>
                        <a:rPr lang="tr-TR" sz="2000" b="0" i="1" smtClean="0">
                          <a:latin typeface="Cambria Math" panose="02040503050406030204" pitchFamily="18" charset="0"/>
                        </a:rPr>
                        <m:t>ü</m:t>
                      </m:r>
                      <m:r>
                        <a:rPr lang="tr-TR" sz="2000" b="0" i="1" smtClean="0">
                          <a:latin typeface="Cambria Math" panose="02040503050406030204" pitchFamily="18" charset="0"/>
                        </a:rPr>
                        <m:t>𝑡𝑢𝑛𝐾𝑇</m:t>
                      </m:r>
                      <m:r>
                        <a:rPr lang="tr-TR" sz="2000" b="0" i="1" smtClean="0">
                          <a:latin typeface="Cambria Math" panose="02040503050406030204" pitchFamily="18" charset="0"/>
                        </a:rPr>
                        <m:t>=34600−16600−1280−10600=6120</m:t>
                      </m:r>
                    </m:oMath>
                  </m:oMathPara>
                </a14:m>
                <a:endParaRPr lang="tr-TR" sz="2000" b="0" dirty="0" smtClean="0"/>
              </a:p>
              <a:p>
                <a:pPr marL="0" indent="0">
                  <a:buNone/>
                </a:pPr>
                <a:endParaRPr lang="tr-TR" sz="2000" dirty="0" smtClean="0"/>
              </a:p>
              <a:p>
                <a:pPr marL="0" indent="0">
                  <a:buNone/>
                </a:pPr>
                <a:r>
                  <a:rPr lang="tr-TR" sz="2000" dirty="0" smtClean="0"/>
                  <a:t>Daha sonra varyans analiz çizelgesi hazırlanır.</a:t>
                </a:r>
                <a:endParaRPr lang="tr-TR" sz="2000" dirty="0"/>
              </a:p>
              <a:p>
                <a:pPr marL="0" indent="0">
                  <a:buNone/>
                </a:pPr>
                <a:endParaRPr lang="tr-TR" sz="2000" dirty="0"/>
              </a:p>
            </p:txBody>
          </p:sp>
        </mc:Choice>
        <mc:Fallback xmlns="">
          <p:sp>
            <p:nvSpPr>
              <p:cNvPr id="4" name="Content Placeholder 3"/>
              <p:cNvSpPr>
                <a:spLocks noGrp="1" noRot="1" noChangeAspect="1" noMove="1" noResize="1" noEditPoints="1" noAdjustHandles="1" noChangeArrowheads="1" noChangeShapeType="1" noTextEdit="1"/>
              </p:cNvSpPr>
              <p:nvPr>
                <p:ph idx="1"/>
              </p:nvPr>
            </p:nvSpPr>
            <p:spPr>
              <a:xfrm>
                <a:off x="838200" y="1721795"/>
                <a:ext cx="10932268" cy="4455167"/>
              </a:xfrm>
              <a:blipFill>
                <a:blip r:embed="rId2"/>
                <a:stretch>
                  <a:fillRect l="-613"/>
                </a:stretch>
              </a:blipFill>
            </p:spPr>
            <p:txBody>
              <a:bodyPr/>
              <a:lstStyle/>
              <a:p>
                <a:r>
                  <a:rPr lang="tr-TR">
                    <a:noFill/>
                  </a:rPr>
                  <a:t> </a:t>
                </a:r>
              </a:p>
            </p:txBody>
          </p:sp>
        </mc:Fallback>
      </mc:AlternateContent>
    </p:spTree>
    <p:extLst>
      <p:ext uri="{BB962C8B-B14F-4D97-AF65-F5344CB8AC3E}">
        <p14:creationId xmlns:p14="http://schemas.microsoft.com/office/powerpoint/2010/main" val="29204247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solidFill>
                  <a:srgbClr val="C00000"/>
                </a:solidFill>
                <a:effectLst>
                  <a:outerShdw blurRad="38100" dist="38100" dir="2700000" algn="tl">
                    <a:srgbClr val="000000">
                      <a:alpha val="43137"/>
                    </a:srgbClr>
                  </a:outerShdw>
                </a:effectLst>
              </a:rPr>
              <a:t>Varyans Analiz Çizelgesi</a:t>
            </a:r>
            <a:endParaRPr lang="tr-TR" b="1" dirty="0">
              <a:solidFill>
                <a:srgbClr val="C00000"/>
              </a:solidFill>
              <a:effectLst>
                <a:outerShdw blurRad="38100" dist="38100" dir="2700000" algn="tl">
                  <a:srgbClr val="000000">
                    <a:alpha val="43137"/>
                  </a:srgbClr>
                </a:outerShdw>
              </a:effectLs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965152200"/>
              </p:ext>
            </p:extLst>
          </p:nvPr>
        </p:nvGraphicFramePr>
        <p:xfrm>
          <a:off x="838198" y="1825625"/>
          <a:ext cx="10953123" cy="2595880"/>
        </p:xfrm>
        <a:graphic>
          <a:graphicData uri="http://schemas.openxmlformats.org/drawingml/2006/table">
            <a:tbl>
              <a:tblPr firstRow="1" bandRow="1">
                <a:tableStyleId>{2D5ABB26-0587-4C30-8999-92F81FD0307C}</a:tableStyleId>
              </a:tblPr>
              <a:tblGrid>
                <a:gridCol w="1355590">
                  <a:extLst>
                    <a:ext uri="{9D8B030D-6E8A-4147-A177-3AD203B41FA5}">
                      <a16:colId xmlns:a16="http://schemas.microsoft.com/office/drawing/2014/main" val="1909457492"/>
                    </a:ext>
                  </a:extLst>
                </a:gridCol>
                <a:gridCol w="1355590">
                  <a:extLst>
                    <a:ext uri="{9D8B030D-6E8A-4147-A177-3AD203B41FA5}">
                      <a16:colId xmlns:a16="http://schemas.microsoft.com/office/drawing/2014/main" val="1717220778"/>
                    </a:ext>
                  </a:extLst>
                </a:gridCol>
                <a:gridCol w="1463993">
                  <a:extLst>
                    <a:ext uri="{9D8B030D-6E8A-4147-A177-3AD203B41FA5}">
                      <a16:colId xmlns:a16="http://schemas.microsoft.com/office/drawing/2014/main" val="1039153946"/>
                    </a:ext>
                  </a:extLst>
                </a:gridCol>
                <a:gridCol w="1355590">
                  <a:extLst>
                    <a:ext uri="{9D8B030D-6E8A-4147-A177-3AD203B41FA5}">
                      <a16:colId xmlns:a16="http://schemas.microsoft.com/office/drawing/2014/main" val="2836453391"/>
                    </a:ext>
                  </a:extLst>
                </a:gridCol>
                <a:gridCol w="1355590">
                  <a:extLst>
                    <a:ext uri="{9D8B030D-6E8A-4147-A177-3AD203B41FA5}">
                      <a16:colId xmlns:a16="http://schemas.microsoft.com/office/drawing/2014/main" val="88266888"/>
                    </a:ext>
                  </a:extLst>
                </a:gridCol>
                <a:gridCol w="1355590">
                  <a:extLst>
                    <a:ext uri="{9D8B030D-6E8A-4147-A177-3AD203B41FA5}">
                      <a16:colId xmlns:a16="http://schemas.microsoft.com/office/drawing/2014/main" val="2299936273"/>
                    </a:ext>
                  </a:extLst>
                </a:gridCol>
                <a:gridCol w="1355590">
                  <a:extLst>
                    <a:ext uri="{9D8B030D-6E8A-4147-A177-3AD203B41FA5}">
                      <a16:colId xmlns:a16="http://schemas.microsoft.com/office/drawing/2014/main" val="157356715"/>
                    </a:ext>
                  </a:extLst>
                </a:gridCol>
                <a:gridCol w="1355590">
                  <a:extLst>
                    <a:ext uri="{9D8B030D-6E8A-4147-A177-3AD203B41FA5}">
                      <a16:colId xmlns:a16="http://schemas.microsoft.com/office/drawing/2014/main" val="3163396011"/>
                    </a:ext>
                  </a:extLst>
                </a:gridCol>
              </a:tblGrid>
              <a:tr h="370840">
                <a:tc rowSpan="2">
                  <a:txBody>
                    <a:bodyPr/>
                    <a:lstStyle/>
                    <a:p>
                      <a:pPr algn="ctr"/>
                      <a:r>
                        <a:rPr lang="tr-TR" dirty="0" smtClean="0"/>
                        <a:t>VK</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r>
                        <a:rPr lang="tr-TR" dirty="0" smtClean="0"/>
                        <a:t>SD</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r>
                        <a:rPr lang="tr-TR" dirty="0" smtClean="0"/>
                        <a:t>KT</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r>
                        <a:rPr lang="tr-TR" dirty="0" smtClean="0"/>
                        <a:t>KO</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r>
                        <a:rPr lang="tr-TR" dirty="0" smtClean="0"/>
                        <a:t>F</a:t>
                      </a:r>
                      <a:r>
                        <a:rPr lang="tr-TR" baseline="-25000" dirty="0" smtClean="0"/>
                        <a:t>Hesap</a:t>
                      </a:r>
                      <a:endParaRPr lang="tr-TR" baseline="-250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dirty="0" smtClean="0"/>
                        <a:t>F</a:t>
                      </a:r>
                      <a:r>
                        <a:rPr lang="tr-TR" baseline="-25000" dirty="0" smtClean="0"/>
                        <a:t>cetvel</a:t>
                      </a:r>
                      <a:endParaRPr lang="tr-TR" baseline="-250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39698869"/>
                  </a:ext>
                </a:extLst>
              </a:tr>
              <a:tr h="370840">
                <a:tc vMerge="1">
                  <a:txBody>
                    <a:bodyPr/>
                    <a:lstStyle/>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dirty="0" smtClean="0"/>
                        <a:t>% 5</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dirty="0" smtClean="0"/>
                        <a:t>% 1</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32797315"/>
                  </a:ext>
                </a:extLst>
              </a:tr>
              <a:tr h="370840">
                <a:tc>
                  <a:txBody>
                    <a:bodyPr/>
                    <a:lstStyle/>
                    <a:p>
                      <a:r>
                        <a:rPr lang="tr-TR" dirty="0" smtClean="0"/>
                        <a:t>Genel</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tr-TR" dirty="0" smtClean="0"/>
                        <a:t>(r</a:t>
                      </a:r>
                      <a:r>
                        <a:rPr lang="tr-TR" baseline="30000" dirty="0" smtClean="0"/>
                        <a:t>2</a:t>
                      </a:r>
                      <a:r>
                        <a:rPr lang="tr-TR" baseline="0" dirty="0" smtClean="0"/>
                        <a:t>-1)</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tr-TR" dirty="0" smtClean="0"/>
                        <a:t>5</a:t>
                      </a:r>
                      <a:r>
                        <a:rPr lang="tr-TR" baseline="30000" dirty="0" smtClean="0"/>
                        <a:t>2</a:t>
                      </a:r>
                      <a:r>
                        <a:rPr lang="tr-TR" baseline="0" dirty="0" smtClean="0"/>
                        <a:t>-1=24</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r>
                        <a:rPr lang="tr-TR" dirty="0" smtClean="0"/>
                        <a:t>34600</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101280415"/>
                  </a:ext>
                </a:extLst>
              </a:tr>
              <a:tr h="370840">
                <a:tc>
                  <a:txBody>
                    <a:bodyPr/>
                    <a:lstStyle/>
                    <a:p>
                      <a:r>
                        <a:rPr lang="tr-TR" dirty="0" smtClean="0"/>
                        <a:t>İşlemler</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tr-TR" dirty="0" smtClean="0"/>
                        <a:t>(i-1)</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tr-TR" dirty="0" smtClean="0"/>
                        <a:t>5-1=4</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r>
                        <a:rPr lang="tr-TR" dirty="0" smtClean="0"/>
                        <a:t>16600</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r>
                        <a:rPr lang="tr-TR" dirty="0" smtClean="0"/>
                        <a:t>4150</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r>
                        <a:rPr lang="tr-TR" dirty="0" smtClean="0"/>
                        <a:t>8.13</a:t>
                      </a:r>
                      <a:r>
                        <a:rPr lang="tr-TR" baseline="0" dirty="0" smtClean="0"/>
                        <a:t>**</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dirty="0" smtClean="0"/>
                        <a:t>3.26</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dirty="0" smtClean="0"/>
                        <a:t>5.41</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091612882"/>
                  </a:ext>
                </a:extLst>
              </a:tr>
              <a:tr h="370840">
                <a:tc>
                  <a:txBody>
                    <a:bodyPr/>
                    <a:lstStyle/>
                    <a:p>
                      <a:r>
                        <a:rPr lang="tr-TR" dirty="0" smtClean="0"/>
                        <a:t>Sıralar</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tr-TR" dirty="0" smtClean="0"/>
                        <a:t>(Sı-1)</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tr-TR" dirty="0" smtClean="0"/>
                        <a:t>5-1=4</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r>
                        <a:rPr lang="tr-TR" dirty="0" smtClean="0"/>
                        <a:t>1280</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r>
                        <a:rPr lang="tr-TR" dirty="0" smtClean="0"/>
                        <a:t>320</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r>
                        <a:rPr lang="tr-TR" dirty="0" smtClean="0"/>
                        <a:t>0.60</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dirty="0" smtClean="0"/>
                        <a:t>3.26</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dirty="0" smtClean="0"/>
                        <a:t>5.41</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347139635"/>
                  </a:ext>
                </a:extLst>
              </a:tr>
              <a:tr h="370840">
                <a:tc>
                  <a:txBody>
                    <a:bodyPr/>
                    <a:lstStyle/>
                    <a:p>
                      <a:r>
                        <a:rPr lang="tr-TR" dirty="0" smtClean="0"/>
                        <a:t>Sütunlar</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tr-TR" dirty="0" smtClean="0"/>
                        <a:t>(Sü-1)</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tr-TR" dirty="0" smtClean="0"/>
                        <a:t>5-1=4</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r>
                        <a:rPr lang="tr-TR" dirty="0" smtClean="0"/>
                        <a:t>10600</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r>
                        <a:rPr lang="tr-TR" dirty="0" smtClean="0"/>
                        <a:t>2650</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r>
                        <a:rPr lang="tr-TR" dirty="0" smtClean="0"/>
                        <a:t>5.19</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dirty="0" smtClean="0"/>
                        <a:t>3.26</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dirty="0" smtClean="0"/>
                        <a:t>5.41</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111480988"/>
                  </a:ext>
                </a:extLst>
              </a:tr>
              <a:tr h="370840">
                <a:tc>
                  <a:txBody>
                    <a:bodyPr/>
                    <a:lstStyle/>
                    <a:p>
                      <a:r>
                        <a:rPr lang="tr-TR" dirty="0" smtClean="0"/>
                        <a:t>Hata</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dirty="0" smtClean="0"/>
                        <a:t>(i-1)(i-2)</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dirty="0" smtClean="0"/>
                        <a:t>(5-1)(5-2)=12</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tr-TR" dirty="0" smtClean="0"/>
                        <a:t>6120</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r>
                        <a:rPr lang="tr-TR" dirty="0" smtClean="0"/>
                        <a:t>510</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39034113"/>
                  </a:ext>
                </a:extLst>
              </a:tr>
            </a:tbl>
          </a:graphicData>
        </a:graphic>
      </p:graphicFrame>
      <p:sp>
        <p:nvSpPr>
          <p:cNvPr id="6" name="TextBox 5"/>
          <p:cNvSpPr txBox="1"/>
          <p:nvPr/>
        </p:nvSpPr>
        <p:spPr>
          <a:xfrm>
            <a:off x="838197" y="4649821"/>
            <a:ext cx="10834993" cy="1200329"/>
          </a:xfrm>
          <a:prstGeom prst="rect">
            <a:avLst/>
          </a:prstGeom>
          <a:noFill/>
        </p:spPr>
        <p:txBody>
          <a:bodyPr wrap="square" rtlCol="0">
            <a:spAutoFit/>
          </a:bodyPr>
          <a:lstStyle/>
          <a:p>
            <a:r>
              <a:rPr lang="tr-TR" sz="2400" dirty="0" smtClean="0"/>
              <a:t>Buna göre işlemler için hesaplanan F hesap değeri 8.13 hem % 5 ve hem de % 1 cetvel değerinden büyük olduğu için </a:t>
            </a:r>
            <a:r>
              <a:rPr lang="tr-TR" sz="2400" b="1" dirty="0" smtClean="0"/>
              <a:t>H</a:t>
            </a:r>
            <a:r>
              <a:rPr lang="tr-TR" sz="2400" b="1" baseline="-25000" dirty="0" smtClean="0"/>
              <a:t>0</a:t>
            </a:r>
            <a:r>
              <a:rPr lang="tr-TR" sz="2400" b="1" dirty="0" smtClean="0"/>
              <a:t> hipotezi % 1 olasılıkla ret</a:t>
            </a:r>
            <a:r>
              <a:rPr lang="tr-TR" sz="2400" dirty="0" smtClean="0"/>
              <a:t> edilir. </a:t>
            </a:r>
          </a:p>
          <a:p>
            <a:r>
              <a:rPr lang="tr-TR" sz="2400" dirty="0" smtClean="0"/>
              <a:t>Yani </a:t>
            </a:r>
            <a:r>
              <a:rPr lang="tr-TR" sz="2400" b="1" dirty="0" smtClean="0"/>
              <a:t>«elmalara uygulanan ilaçların meyve verimine etkisi çok önemlidir»</a:t>
            </a:r>
            <a:endParaRPr lang="tr-TR" sz="2400" b="1" dirty="0"/>
          </a:p>
        </p:txBody>
      </p:sp>
    </p:spTree>
    <p:extLst>
      <p:ext uri="{BB962C8B-B14F-4D97-AF65-F5344CB8AC3E}">
        <p14:creationId xmlns:p14="http://schemas.microsoft.com/office/powerpoint/2010/main" val="39379094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solidFill>
                  <a:srgbClr val="C00000"/>
                </a:solidFill>
                <a:effectLst>
                  <a:outerShdw blurRad="38100" dist="38100" dir="2700000" algn="tl">
                    <a:srgbClr val="000000">
                      <a:alpha val="43137"/>
                    </a:srgbClr>
                  </a:outerShdw>
                </a:effectLst>
              </a:rPr>
              <a:t>Varyasyon katsayısı</a:t>
            </a:r>
            <a:endParaRPr lang="tr-TR" b="1" dirty="0">
              <a:solidFill>
                <a:srgbClr val="C00000"/>
              </a:solidFill>
              <a:effectLst>
                <a:outerShdw blurRad="38100" dist="38100" dir="2700000" algn="tl">
                  <a:srgbClr val="000000">
                    <a:alpha val="43137"/>
                  </a:srgbClr>
                </a:outerShdw>
              </a:effectLst>
            </a:endParaRPr>
          </a:p>
        </p:txBody>
      </p:sp>
      <mc:AlternateContent xmlns:mc="http://schemas.openxmlformats.org/markup-compatibility/2006" xmlns:a14="http://schemas.microsoft.com/office/drawing/2010/main">
        <mc:Choice Requires="a14">
          <p:sp>
            <p:nvSpPr>
              <p:cNvPr id="4" name="Rectangle 3"/>
              <p:cNvSpPr/>
              <p:nvPr/>
            </p:nvSpPr>
            <p:spPr>
              <a:xfrm>
                <a:off x="1155485" y="1983558"/>
                <a:ext cx="4749204" cy="907043"/>
              </a:xfrm>
              <a:prstGeom prst="rect">
                <a:avLst/>
              </a:prstGeom>
            </p:spPr>
            <p:txBody>
              <a:bodyPr wrap="square">
                <a:spAutoFit/>
              </a:bodyPr>
              <a:lstStyle/>
              <a:p>
                <a:r>
                  <a:rPr lang="tr-TR" sz="3200" dirty="0" smtClean="0"/>
                  <a:t>% VK (CV %) =</a:t>
                </a:r>
                <a14:m>
                  <m:oMath xmlns:m="http://schemas.openxmlformats.org/officeDocument/2006/math">
                    <m:f>
                      <m:fPr>
                        <m:ctrlPr>
                          <a:rPr lang="tr-TR" sz="3200" i="1" smtClean="0">
                            <a:latin typeface="Cambria Math" panose="02040503050406030204" pitchFamily="18" charset="0"/>
                          </a:rPr>
                        </m:ctrlPr>
                      </m:fPr>
                      <m:num>
                        <m:r>
                          <a:rPr lang="tr-TR" sz="3200" b="0" i="1" smtClean="0">
                            <a:latin typeface="Cambria Math" panose="02040503050406030204" pitchFamily="18" charset="0"/>
                          </a:rPr>
                          <m:t>𝑆</m:t>
                        </m:r>
                      </m:num>
                      <m:den>
                        <m:sSub>
                          <m:sSubPr>
                            <m:ctrlPr>
                              <a:rPr lang="tr-TR" sz="3200" i="1">
                                <a:latin typeface="Cambria Math" panose="02040503050406030204" pitchFamily="18" charset="0"/>
                              </a:rPr>
                            </m:ctrlPr>
                          </m:sSubPr>
                          <m:e>
                            <m:acc>
                              <m:accPr>
                                <m:chr m:val="̅"/>
                                <m:ctrlPr>
                                  <a:rPr lang="tr-TR" sz="3200" i="1">
                                    <a:latin typeface="Cambria Math" panose="02040503050406030204" pitchFamily="18" charset="0"/>
                                  </a:rPr>
                                </m:ctrlPr>
                              </m:accPr>
                              <m:e>
                                <m:r>
                                  <a:rPr lang="tr-TR" sz="3200" i="1">
                                    <a:latin typeface="Cambria Math" panose="02040503050406030204" pitchFamily="18" charset="0"/>
                                  </a:rPr>
                                  <m:t>𝑋</m:t>
                                </m:r>
                              </m:e>
                            </m:acc>
                          </m:e>
                          <m:sub>
                            <m:r>
                              <a:rPr lang="tr-TR" sz="3200" i="1">
                                <a:latin typeface="Cambria Math" panose="02040503050406030204" pitchFamily="18" charset="0"/>
                              </a:rPr>
                              <m:t>𝑔𝑒𝑛𝑒𝑙</m:t>
                            </m:r>
                          </m:sub>
                        </m:sSub>
                      </m:den>
                    </m:f>
                    <m:r>
                      <a:rPr lang="tr-TR" sz="3200" b="0" i="1" smtClean="0">
                        <a:latin typeface="Cambria Math" panose="02040503050406030204" pitchFamily="18" charset="0"/>
                      </a:rPr>
                      <m:t>𝑥</m:t>
                    </m:r>
                    <m:r>
                      <a:rPr lang="tr-TR" sz="3200" b="0" i="1" smtClean="0">
                        <a:latin typeface="Cambria Math" panose="02040503050406030204" pitchFamily="18" charset="0"/>
                      </a:rPr>
                      <m:t>100</m:t>
                    </m:r>
                  </m:oMath>
                </a14:m>
                <a:endParaRPr lang="tr-TR" sz="3200" dirty="0"/>
              </a:p>
            </p:txBody>
          </p:sp>
        </mc:Choice>
        <mc:Fallback xmlns="">
          <p:sp>
            <p:nvSpPr>
              <p:cNvPr id="4" name="Rectangle 3"/>
              <p:cNvSpPr>
                <a:spLocks noRot="1" noChangeAspect="1" noMove="1" noResize="1" noEditPoints="1" noAdjustHandles="1" noChangeArrowheads="1" noChangeShapeType="1" noTextEdit="1"/>
              </p:cNvSpPr>
              <p:nvPr/>
            </p:nvSpPr>
            <p:spPr>
              <a:xfrm>
                <a:off x="1155485" y="1983558"/>
                <a:ext cx="4749204" cy="907043"/>
              </a:xfrm>
              <a:prstGeom prst="rect">
                <a:avLst/>
              </a:prstGeom>
              <a:blipFill>
                <a:blip r:embed="rId2"/>
                <a:stretch>
                  <a:fillRect l="-3338"/>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5" name="TextBox 4"/>
              <p:cNvSpPr txBox="1"/>
              <p:nvPr/>
            </p:nvSpPr>
            <p:spPr>
              <a:xfrm>
                <a:off x="963038" y="3120926"/>
                <a:ext cx="4442370" cy="80643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acc>
                        <m:accPr>
                          <m:chr m:val="̅"/>
                          <m:ctrlPr>
                            <a:rPr lang="tr-TR" sz="2400" i="1" smtClean="0">
                              <a:latin typeface="Cambria Math" panose="02040503050406030204" pitchFamily="18" charset="0"/>
                            </a:rPr>
                          </m:ctrlPr>
                        </m:accPr>
                        <m:e>
                          <m:r>
                            <a:rPr lang="tr-TR" sz="2400" b="0" i="1" smtClean="0">
                              <a:latin typeface="Cambria Math" panose="02040503050406030204" pitchFamily="18" charset="0"/>
                            </a:rPr>
                            <m:t>𝑋</m:t>
                          </m:r>
                        </m:e>
                      </m:acc>
                      <m:r>
                        <a:rPr lang="tr-TR" sz="2400" b="0" i="1" smtClean="0">
                          <a:latin typeface="Cambria Math" panose="02040503050406030204" pitchFamily="18" charset="0"/>
                        </a:rPr>
                        <m:t>= </m:t>
                      </m:r>
                      <m:f>
                        <m:fPr>
                          <m:ctrlPr>
                            <a:rPr lang="tr-TR" sz="2400" b="0" i="1" smtClean="0">
                              <a:latin typeface="Cambria Math" panose="02040503050406030204" pitchFamily="18" charset="0"/>
                            </a:rPr>
                          </m:ctrlPr>
                        </m:fPr>
                        <m:num>
                          <m:nary>
                            <m:naryPr>
                              <m:chr m:val="∑"/>
                              <m:subHide m:val="on"/>
                              <m:supHide m:val="on"/>
                              <m:ctrlPr>
                                <a:rPr lang="tr-TR" sz="2400" b="0" i="1" smtClean="0">
                                  <a:latin typeface="Cambria Math" panose="02040503050406030204" pitchFamily="18" charset="0"/>
                                </a:rPr>
                              </m:ctrlPr>
                            </m:naryPr>
                            <m:sub/>
                            <m:sup/>
                            <m:e>
                              <m:sSub>
                                <m:sSubPr>
                                  <m:ctrlPr>
                                    <a:rPr lang="tr-TR" sz="2400" b="0" i="1" smtClean="0">
                                      <a:latin typeface="Cambria Math" panose="02040503050406030204" pitchFamily="18" charset="0"/>
                                    </a:rPr>
                                  </m:ctrlPr>
                                </m:sSubPr>
                                <m:e>
                                  <m:r>
                                    <a:rPr lang="tr-TR" sz="2400" b="0" i="1" smtClean="0">
                                      <a:latin typeface="Cambria Math" panose="02040503050406030204" pitchFamily="18" charset="0"/>
                                    </a:rPr>
                                    <m:t>𝑥</m:t>
                                  </m:r>
                                </m:e>
                                <m:sub>
                                  <m:r>
                                    <a:rPr lang="tr-TR" sz="2400" b="0" i="1" smtClean="0">
                                      <a:latin typeface="Cambria Math" panose="02040503050406030204" pitchFamily="18" charset="0"/>
                                    </a:rPr>
                                    <m:t>𝑖</m:t>
                                  </m:r>
                                </m:sub>
                              </m:sSub>
                            </m:e>
                          </m:nary>
                        </m:num>
                        <m:den>
                          <m:r>
                            <a:rPr lang="tr-TR" sz="2400" b="0" i="1" smtClean="0">
                              <a:latin typeface="Cambria Math" panose="02040503050406030204" pitchFamily="18" charset="0"/>
                            </a:rPr>
                            <m:t>𝑛</m:t>
                          </m:r>
                        </m:den>
                      </m:f>
                      <m:r>
                        <a:rPr lang="tr-TR" sz="2400" b="0" i="1" smtClean="0">
                          <a:latin typeface="Cambria Math" panose="02040503050406030204" pitchFamily="18" charset="0"/>
                        </a:rPr>
                        <m:t>=</m:t>
                      </m:r>
                      <m:f>
                        <m:fPr>
                          <m:ctrlPr>
                            <a:rPr lang="tr-TR" sz="2400" i="1">
                              <a:latin typeface="Cambria Math" panose="02040503050406030204" pitchFamily="18" charset="0"/>
                            </a:rPr>
                          </m:ctrlPr>
                        </m:fPr>
                        <m:num>
                          <m:nary>
                            <m:naryPr>
                              <m:chr m:val="∑"/>
                              <m:subHide m:val="on"/>
                              <m:supHide m:val="on"/>
                              <m:ctrlPr>
                                <a:rPr lang="tr-TR" sz="2400" i="1">
                                  <a:latin typeface="Cambria Math" panose="02040503050406030204" pitchFamily="18" charset="0"/>
                                </a:rPr>
                              </m:ctrlPr>
                            </m:naryPr>
                            <m:sub/>
                            <m:sup/>
                            <m:e>
                              <m:sSub>
                                <m:sSubPr>
                                  <m:ctrlPr>
                                    <a:rPr lang="tr-TR" sz="2400" i="1">
                                      <a:latin typeface="Cambria Math" panose="02040503050406030204" pitchFamily="18" charset="0"/>
                                    </a:rPr>
                                  </m:ctrlPr>
                                </m:sSubPr>
                                <m:e>
                                  <m:r>
                                    <a:rPr lang="tr-TR" sz="2400" i="1">
                                      <a:latin typeface="Cambria Math" panose="02040503050406030204" pitchFamily="18" charset="0"/>
                                    </a:rPr>
                                    <m:t>𝑥</m:t>
                                  </m:r>
                                </m:e>
                                <m:sub>
                                  <m:r>
                                    <a:rPr lang="tr-TR" sz="2400" i="1">
                                      <a:latin typeface="Cambria Math" panose="02040503050406030204" pitchFamily="18" charset="0"/>
                                    </a:rPr>
                                    <m:t>𝑖</m:t>
                                  </m:r>
                                </m:sub>
                              </m:sSub>
                            </m:e>
                          </m:nary>
                        </m:num>
                        <m:den>
                          <m:sSup>
                            <m:sSupPr>
                              <m:ctrlPr>
                                <a:rPr lang="tr-TR" sz="2400" i="1" smtClean="0">
                                  <a:latin typeface="Cambria Math" panose="02040503050406030204" pitchFamily="18" charset="0"/>
                                </a:rPr>
                              </m:ctrlPr>
                            </m:sSupPr>
                            <m:e>
                              <m:r>
                                <a:rPr lang="tr-TR" sz="2400" b="0" i="1" smtClean="0">
                                  <a:latin typeface="Cambria Math" panose="02040503050406030204" pitchFamily="18" charset="0"/>
                                </a:rPr>
                                <m:t>𝑖</m:t>
                              </m:r>
                            </m:e>
                            <m:sup>
                              <m:r>
                                <a:rPr lang="tr-TR" sz="2400" b="0" i="1" smtClean="0">
                                  <a:latin typeface="Cambria Math" panose="02040503050406030204" pitchFamily="18" charset="0"/>
                                </a:rPr>
                                <m:t>2</m:t>
                              </m:r>
                            </m:sup>
                          </m:sSup>
                        </m:den>
                      </m:f>
                      <m:r>
                        <a:rPr lang="tr-TR" sz="2400" b="0" i="1" smtClean="0">
                          <a:latin typeface="Cambria Math" panose="02040503050406030204" pitchFamily="18" charset="0"/>
                        </a:rPr>
                        <m:t>= </m:t>
                      </m:r>
                      <m:f>
                        <m:fPr>
                          <m:ctrlPr>
                            <a:rPr lang="tr-TR" sz="2400" b="0" i="1" smtClean="0">
                              <a:latin typeface="Cambria Math" panose="02040503050406030204" pitchFamily="18" charset="0"/>
                            </a:rPr>
                          </m:ctrlPr>
                        </m:fPr>
                        <m:num>
                          <m:r>
                            <a:rPr lang="tr-TR" sz="2400" b="0" i="1" smtClean="0">
                              <a:latin typeface="Cambria Math" panose="02040503050406030204" pitchFamily="18" charset="0"/>
                            </a:rPr>
                            <m:t>6350</m:t>
                          </m:r>
                        </m:num>
                        <m:den>
                          <m:r>
                            <a:rPr lang="tr-TR" sz="2400" b="0" i="1" smtClean="0">
                              <a:latin typeface="Cambria Math" panose="02040503050406030204" pitchFamily="18" charset="0"/>
                            </a:rPr>
                            <m:t>25</m:t>
                          </m:r>
                        </m:den>
                      </m:f>
                      <m:r>
                        <a:rPr lang="tr-TR" sz="2400" b="0" i="1" smtClean="0">
                          <a:latin typeface="Cambria Math" panose="02040503050406030204" pitchFamily="18" charset="0"/>
                        </a:rPr>
                        <m:t>=254</m:t>
                      </m:r>
                    </m:oMath>
                  </m:oMathPara>
                </a14:m>
                <a:endParaRPr lang="tr-TR" sz="2400" dirty="0"/>
              </a:p>
            </p:txBody>
          </p:sp>
        </mc:Choice>
        <mc:Fallback xmlns="">
          <p:sp>
            <p:nvSpPr>
              <p:cNvPr id="5" name="TextBox 4"/>
              <p:cNvSpPr txBox="1">
                <a:spLocks noRot="1" noChangeAspect="1" noMove="1" noResize="1" noEditPoints="1" noAdjustHandles="1" noChangeArrowheads="1" noChangeShapeType="1" noTextEdit="1"/>
              </p:cNvSpPr>
              <p:nvPr/>
            </p:nvSpPr>
            <p:spPr>
              <a:xfrm>
                <a:off x="963038" y="3120926"/>
                <a:ext cx="4442370" cy="806439"/>
              </a:xfrm>
              <a:prstGeom prst="rect">
                <a:avLst/>
              </a:prstGeom>
              <a:blipFill>
                <a:blip r:embed="rId3"/>
                <a:stretch>
                  <a:fillRect/>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6" name="Rectangle 5"/>
              <p:cNvSpPr/>
              <p:nvPr/>
            </p:nvSpPr>
            <p:spPr>
              <a:xfrm>
                <a:off x="1041100" y="4451187"/>
                <a:ext cx="7184403" cy="994247"/>
              </a:xfrm>
              <a:prstGeom prst="rect">
                <a:avLst/>
              </a:prstGeom>
            </p:spPr>
            <p:txBody>
              <a:bodyPr wrap="none">
                <a:spAutoFit/>
              </a:bodyPr>
              <a:lstStyle/>
              <a:p>
                <a:r>
                  <a:rPr lang="tr-TR" sz="3200" dirty="0" smtClean="0"/>
                  <a:t>% VK (CV %) =</a:t>
                </a:r>
                <a14:m>
                  <m:oMath xmlns:m="http://schemas.openxmlformats.org/officeDocument/2006/math">
                    <m:f>
                      <m:fPr>
                        <m:ctrlPr>
                          <a:rPr lang="tr-TR" sz="3200" i="1">
                            <a:latin typeface="Cambria Math" panose="02040503050406030204" pitchFamily="18" charset="0"/>
                          </a:rPr>
                        </m:ctrlPr>
                      </m:fPr>
                      <m:num>
                        <m:rad>
                          <m:radPr>
                            <m:degHide m:val="on"/>
                            <m:ctrlPr>
                              <a:rPr lang="tr-TR" sz="3200" i="1">
                                <a:latin typeface="Cambria Math" panose="02040503050406030204" pitchFamily="18" charset="0"/>
                              </a:rPr>
                            </m:ctrlPr>
                          </m:radPr>
                          <m:deg/>
                          <m:e>
                            <m:r>
                              <a:rPr lang="tr-TR" sz="3200" i="1">
                                <a:latin typeface="Cambria Math" panose="02040503050406030204" pitchFamily="18" charset="0"/>
                              </a:rPr>
                              <m:t>𝐻𝐾𝑂</m:t>
                            </m:r>
                          </m:e>
                        </m:rad>
                      </m:num>
                      <m:den>
                        <m:sSub>
                          <m:sSubPr>
                            <m:ctrlPr>
                              <a:rPr lang="tr-TR" sz="3200" i="1">
                                <a:latin typeface="Cambria Math" panose="02040503050406030204" pitchFamily="18" charset="0"/>
                              </a:rPr>
                            </m:ctrlPr>
                          </m:sSubPr>
                          <m:e>
                            <m:acc>
                              <m:accPr>
                                <m:chr m:val="̅"/>
                                <m:ctrlPr>
                                  <a:rPr lang="tr-TR" sz="3200" i="1">
                                    <a:latin typeface="Cambria Math" panose="02040503050406030204" pitchFamily="18" charset="0"/>
                                  </a:rPr>
                                </m:ctrlPr>
                              </m:accPr>
                              <m:e>
                                <m:r>
                                  <a:rPr lang="tr-TR" sz="3200" i="1">
                                    <a:latin typeface="Cambria Math" panose="02040503050406030204" pitchFamily="18" charset="0"/>
                                  </a:rPr>
                                  <m:t>𝑋</m:t>
                                </m:r>
                              </m:e>
                            </m:acc>
                          </m:e>
                          <m:sub>
                            <m:r>
                              <a:rPr lang="tr-TR" sz="3200" i="1">
                                <a:latin typeface="Cambria Math" panose="02040503050406030204" pitchFamily="18" charset="0"/>
                              </a:rPr>
                              <m:t>𝑔𝑒𝑛𝑒𝑙</m:t>
                            </m:r>
                          </m:sub>
                        </m:sSub>
                      </m:den>
                    </m:f>
                    <m:r>
                      <a:rPr lang="tr-TR" sz="3200" i="1">
                        <a:latin typeface="Cambria Math" panose="02040503050406030204" pitchFamily="18" charset="0"/>
                      </a:rPr>
                      <m:t>𝑥</m:t>
                    </m:r>
                    <m:r>
                      <a:rPr lang="tr-TR" sz="3200" i="1">
                        <a:latin typeface="Cambria Math" panose="02040503050406030204" pitchFamily="18" charset="0"/>
                      </a:rPr>
                      <m:t>100=</m:t>
                    </m:r>
                    <m:f>
                      <m:fPr>
                        <m:ctrlPr>
                          <a:rPr lang="tr-TR" sz="3200" i="1" smtClean="0">
                            <a:latin typeface="Cambria Math" panose="02040503050406030204" pitchFamily="18" charset="0"/>
                          </a:rPr>
                        </m:ctrlPr>
                      </m:fPr>
                      <m:num>
                        <m:rad>
                          <m:radPr>
                            <m:degHide m:val="on"/>
                            <m:ctrlPr>
                              <a:rPr lang="tr-TR" sz="3200" i="1" smtClean="0">
                                <a:latin typeface="Cambria Math" panose="02040503050406030204" pitchFamily="18" charset="0"/>
                              </a:rPr>
                            </m:ctrlPr>
                          </m:radPr>
                          <m:deg/>
                          <m:e>
                            <m:r>
                              <a:rPr lang="tr-TR" sz="3200" b="0" i="1" smtClean="0">
                                <a:latin typeface="Cambria Math" panose="02040503050406030204" pitchFamily="18" charset="0"/>
                              </a:rPr>
                              <m:t>510</m:t>
                            </m:r>
                          </m:e>
                        </m:rad>
                      </m:num>
                      <m:den>
                        <m:r>
                          <a:rPr lang="tr-TR" sz="3200" b="0" i="1" smtClean="0">
                            <a:latin typeface="Cambria Math" panose="02040503050406030204" pitchFamily="18" charset="0"/>
                          </a:rPr>
                          <m:t>254</m:t>
                        </m:r>
                      </m:den>
                    </m:f>
                    <m:r>
                      <a:rPr lang="tr-TR" sz="3200" b="0" i="1" smtClean="0">
                        <a:latin typeface="Cambria Math" panose="02040503050406030204" pitchFamily="18" charset="0"/>
                      </a:rPr>
                      <m:t>=% 8.9</m:t>
                    </m:r>
                  </m:oMath>
                </a14:m>
                <a:endParaRPr lang="tr-TR" sz="3200" dirty="0"/>
              </a:p>
            </p:txBody>
          </p:sp>
        </mc:Choice>
        <mc:Fallback xmlns="">
          <p:sp>
            <p:nvSpPr>
              <p:cNvPr id="6" name="Rectangle 5"/>
              <p:cNvSpPr>
                <a:spLocks noRot="1" noChangeAspect="1" noMove="1" noResize="1" noEditPoints="1" noAdjustHandles="1" noChangeArrowheads="1" noChangeShapeType="1" noTextEdit="1"/>
              </p:cNvSpPr>
              <p:nvPr/>
            </p:nvSpPr>
            <p:spPr>
              <a:xfrm>
                <a:off x="1041100" y="4451187"/>
                <a:ext cx="7184403" cy="994247"/>
              </a:xfrm>
              <a:prstGeom prst="rect">
                <a:avLst/>
              </a:prstGeom>
              <a:blipFill>
                <a:blip r:embed="rId4"/>
                <a:stretch>
                  <a:fillRect l="-2207"/>
                </a:stretch>
              </a:blipFill>
            </p:spPr>
            <p:txBody>
              <a:bodyPr/>
              <a:lstStyle/>
              <a:p>
                <a:r>
                  <a:rPr lang="tr-TR">
                    <a:noFill/>
                  </a:rPr>
                  <a:t> </a:t>
                </a:r>
              </a:p>
            </p:txBody>
          </p:sp>
        </mc:Fallback>
      </mc:AlternateContent>
    </p:spTree>
    <p:extLst>
      <p:ext uri="{BB962C8B-B14F-4D97-AF65-F5344CB8AC3E}">
        <p14:creationId xmlns:p14="http://schemas.microsoft.com/office/powerpoint/2010/main" val="28762847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11922"/>
          </a:xfrm>
        </p:spPr>
        <p:txBody>
          <a:bodyPr/>
          <a:lstStyle/>
          <a:p>
            <a:r>
              <a:rPr lang="tr-TR" b="1" dirty="0" smtClean="0">
                <a:solidFill>
                  <a:srgbClr val="C00000"/>
                </a:solidFill>
                <a:effectLst>
                  <a:outerShdw blurRad="38100" dist="38100" dir="2700000" algn="tl">
                    <a:srgbClr val="000000">
                      <a:alpha val="43137"/>
                    </a:srgbClr>
                  </a:outerShdw>
                </a:effectLst>
              </a:rPr>
              <a:t>Duncan</a:t>
            </a:r>
            <a:endParaRPr lang="tr-TR" b="1" dirty="0">
              <a:solidFill>
                <a:srgbClr val="C00000"/>
              </a:solidFill>
              <a:effectLst>
                <a:outerShdw blurRad="38100" dist="38100" dir="2700000" algn="tl">
                  <a:srgbClr val="000000">
                    <a:alpha val="43137"/>
                  </a:srgbClr>
                </a:outerShdw>
              </a:effectLst>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838200" y="1449421"/>
                <a:ext cx="10515600" cy="4727542"/>
              </a:xfrm>
            </p:spPr>
            <p:txBody>
              <a:bodyPr/>
              <a:lstStyle/>
              <a:p>
                <a14:m>
                  <m:oMath xmlns:m="http://schemas.openxmlformats.org/officeDocument/2006/math">
                    <m:r>
                      <a:rPr lang="tr-TR" b="0" i="1" smtClean="0">
                        <a:latin typeface="Cambria Math" panose="02040503050406030204" pitchFamily="18" charset="0"/>
                      </a:rPr>
                      <m:t>𝐷</m:t>
                    </m:r>
                    <m:r>
                      <a:rPr lang="tr-TR" b="0" i="1" smtClean="0">
                        <a:latin typeface="Cambria Math" panose="02040503050406030204" pitchFamily="18" charset="0"/>
                      </a:rPr>
                      <m:t>=</m:t>
                    </m:r>
                    <m:r>
                      <a:rPr lang="tr-TR" b="0" i="1" smtClean="0">
                        <a:latin typeface="Cambria Math" panose="02040503050406030204" pitchFamily="18" charset="0"/>
                      </a:rPr>
                      <m:t>𝑄</m:t>
                    </m:r>
                    <m:d>
                      <m:dPr>
                        <m:ctrlPr>
                          <a:rPr lang="tr-TR" b="0" i="1" smtClean="0">
                            <a:latin typeface="Cambria Math" panose="02040503050406030204" pitchFamily="18" charset="0"/>
                          </a:rPr>
                        </m:ctrlPr>
                      </m:dPr>
                      <m:e>
                        <m:r>
                          <m:rPr>
                            <m:sty m:val="p"/>
                          </m:rPr>
                          <a:rPr lang="el-GR" b="0" i="1" smtClean="0">
                            <a:latin typeface="Cambria Math" panose="02040503050406030204" pitchFamily="18" charset="0"/>
                          </a:rPr>
                          <m:t>α</m:t>
                        </m:r>
                        <m:r>
                          <a:rPr lang="tr-TR" b="0" i="1" smtClean="0">
                            <a:latin typeface="Cambria Math" panose="02040503050406030204" pitchFamily="18" charset="0"/>
                          </a:rPr>
                          <m:t>;%</m:t>
                        </m:r>
                      </m:e>
                    </m:d>
                    <m:r>
                      <a:rPr lang="tr-TR" b="0" i="1" smtClean="0">
                        <a:latin typeface="Cambria Math" panose="02040503050406030204" pitchFamily="18" charset="0"/>
                      </a:rPr>
                      <m:t>.</m:t>
                    </m:r>
                    <m:sSub>
                      <m:sSubPr>
                        <m:ctrlPr>
                          <a:rPr lang="tr-TR" b="0" i="1" smtClean="0">
                            <a:latin typeface="Cambria Math" panose="02040503050406030204" pitchFamily="18" charset="0"/>
                          </a:rPr>
                        </m:ctrlPr>
                      </m:sSubPr>
                      <m:e>
                        <m:r>
                          <a:rPr lang="tr-TR" b="0" i="1" smtClean="0">
                            <a:latin typeface="Cambria Math" panose="02040503050406030204" pitchFamily="18" charset="0"/>
                          </a:rPr>
                          <m:t>𝑆</m:t>
                        </m:r>
                      </m:e>
                      <m:sub>
                        <m:acc>
                          <m:accPr>
                            <m:chr m:val="̅"/>
                            <m:ctrlPr>
                              <a:rPr lang="tr-TR" b="0" i="1" smtClean="0">
                                <a:latin typeface="Cambria Math" panose="02040503050406030204" pitchFamily="18" charset="0"/>
                              </a:rPr>
                            </m:ctrlPr>
                          </m:accPr>
                          <m:e>
                            <m:r>
                              <a:rPr lang="tr-TR" b="0" i="1" smtClean="0">
                                <a:latin typeface="Cambria Math" panose="02040503050406030204" pitchFamily="18" charset="0"/>
                              </a:rPr>
                              <m:t>𝑥</m:t>
                            </m:r>
                          </m:e>
                        </m:acc>
                      </m:sub>
                    </m:sSub>
                  </m:oMath>
                </a14:m>
                <a:endParaRPr lang="tr-TR" b="0" dirty="0" smtClean="0"/>
              </a:p>
              <a:p>
                <a:pPr marL="0" indent="0">
                  <a:buNone/>
                </a:pPr>
                <a:endParaRPr lang="tr-TR" b="0" dirty="0" smtClean="0"/>
              </a:p>
              <a:p>
                <a14:m>
                  <m:oMath xmlns:m="http://schemas.openxmlformats.org/officeDocument/2006/math">
                    <m:sSub>
                      <m:sSubPr>
                        <m:ctrlPr>
                          <a:rPr lang="tr-TR" i="1">
                            <a:latin typeface="Cambria Math" panose="02040503050406030204" pitchFamily="18" charset="0"/>
                          </a:rPr>
                        </m:ctrlPr>
                      </m:sSubPr>
                      <m:e>
                        <m:r>
                          <a:rPr lang="tr-TR" i="1">
                            <a:latin typeface="Cambria Math" panose="02040503050406030204" pitchFamily="18" charset="0"/>
                          </a:rPr>
                          <m:t>𝑆</m:t>
                        </m:r>
                      </m:e>
                      <m:sub>
                        <m:acc>
                          <m:accPr>
                            <m:chr m:val="̅"/>
                            <m:ctrlPr>
                              <a:rPr lang="tr-TR" i="1">
                                <a:latin typeface="Cambria Math" panose="02040503050406030204" pitchFamily="18" charset="0"/>
                              </a:rPr>
                            </m:ctrlPr>
                          </m:accPr>
                          <m:e>
                            <m:r>
                              <a:rPr lang="tr-TR" i="1">
                                <a:latin typeface="Cambria Math" panose="02040503050406030204" pitchFamily="18" charset="0"/>
                              </a:rPr>
                              <m:t>𝑥</m:t>
                            </m:r>
                          </m:e>
                        </m:acc>
                      </m:sub>
                    </m:sSub>
                    <m:r>
                      <a:rPr lang="tr-TR" b="0" i="1" smtClean="0">
                        <a:latin typeface="Cambria Math" panose="02040503050406030204" pitchFamily="18" charset="0"/>
                      </a:rPr>
                      <m:t>=</m:t>
                    </m:r>
                    <m:rad>
                      <m:radPr>
                        <m:degHide m:val="on"/>
                        <m:ctrlPr>
                          <a:rPr lang="tr-TR" b="0" i="1" smtClean="0">
                            <a:latin typeface="Cambria Math" panose="02040503050406030204" pitchFamily="18" charset="0"/>
                          </a:rPr>
                        </m:ctrlPr>
                      </m:radPr>
                      <m:deg/>
                      <m:e>
                        <m:f>
                          <m:fPr>
                            <m:ctrlPr>
                              <a:rPr lang="tr-TR" b="0" i="1" smtClean="0">
                                <a:latin typeface="Cambria Math" panose="02040503050406030204" pitchFamily="18" charset="0"/>
                              </a:rPr>
                            </m:ctrlPr>
                          </m:fPr>
                          <m:num>
                            <m:sSup>
                              <m:sSupPr>
                                <m:ctrlPr>
                                  <a:rPr lang="tr-TR" b="0" i="1" smtClean="0">
                                    <a:latin typeface="Cambria Math" panose="02040503050406030204" pitchFamily="18" charset="0"/>
                                  </a:rPr>
                                </m:ctrlPr>
                              </m:sSupPr>
                              <m:e>
                                <m:r>
                                  <a:rPr lang="tr-TR" b="0" i="1" smtClean="0">
                                    <a:latin typeface="Cambria Math" panose="02040503050406030204" pitchFamily="18" charset="0"/>
                                  </a:rPr>
                                  <m:t>𝑆</m:t>
                                </m:r>
                              </m:e>
                              <m:sup>
                                <m:r>
                                  <a:rPr lang="tr-TR" b="0" i="1" smtClean="0">
                                    <a:latin typeface="Cambria Math" panose="02040503050406030204" pitchFamily="18" charset="0"/>
                                  </a:rPr>
                                  <m:t>2</m:t>
                                </m:r>
                              </m:sup>
                            </m:sSup>
                          </m:num>
                          <m:den>
                            <m:r>
                              <a:rPr lang="tr-TR" b="0" i="1" smtClean="0">
                                <a:latin typeface="Cambria Math" panose="02040503050406030204" pitchFamily="18" charset="0"/>
                              </a:rPr>
                              <m:t>𝑟</m:t>
                            </m:r>
                          </m:den>
                        </m:f>
                      </m:e>
                    </m:rad>
                    <m:r>
                      <a:rPr lang="tr-TR" b="0" i="1" smtClean="0">
                        <a:latin typeface="Cambria Math" panose="02040503050406030204" pitchFamily="18" charset="0"/>
                      </a:rPr>
                      <m:t>=</m:t>
                    </m:r>
                    <m:rad>
                      <m:radPr>
                        <m:degHide m:val="on"/>
                        <m:ctrlPr>
                          <a:rPr lang="tr-TR" b="0" i="1" smtClean="0">
                            <a:latin typeface="Cambria Math" panose="02040503050406030204" pitchFamily="18" charset="0"/>
                          </a:rPr>
                        </m:ctrlPr>
                      </m:radPr>
                      <m:deg/>
                      <m:e>
                        <m:f>
                          <m:fPr>
                            <m:ctrlPr>
                              <a:rPr lang="tr-TR" b="0" i="1" smtClean="0">
                                <a:latin typeface="Cambria Math" panose="02040503050406030204" pitchFamily="18" charset="0"/>
                              </a:rPr>
                            </m:ctrlPr>
                          </m:fPr>
                          <m:num>
                            <m:r>
                              <a:rPr lang="tr-TR" b="0" i="1" smtClean="0">
                                <a:latin typeface="Cambria Math" panose="02040503050406030204" pitchFamily="18" charset="0"/>
                              </a:rPr>
                              <m:t>𝐻𝐾𝑂</m:t>
                            </m:r>
                          </m:num>
                          <m:den>
                            <m:r>
                              <a:rPr lang="tr-TR" b="0" i="1" smtClean="0">
                                <a:latin typeface="Cambria Math" panose="02040503050406030204" pitchFamily="18" charset="0"/>
                              </a:rPr>
                              <m:t>𝑖</m:t>
                            </m:r>
                          </m:den>
                        </m:f>
                      </m:e>
                    </m:rad>
                    <m:r>
                      <a:rPr lang="tr-TR" b="0" i="1" smtClean="0">
                        <a:latin typeface="Cambria Math" panose="02040503050406030204" pitchFamily="18" charset="0"/>
                      </a:rPr>
                      <m:t>=</m:t>
                    </m:r>
                    <m:rad>
                      <m:radPr>
                        <m:degHide m:val="on"/>
                        <m:ctrlPr>
                          <a:rPr lang="tr-TR" b="0" i="1" smtClean="0">
                            <a:latin typeface="Cambria Math" panose="02040503050406030204" pitchFamily="18" charset="0"/>
                          </a:rPr>
                        </m:ctrlPr>
                      </m:radPr>
                      <m:deg/>
                      <m:e>
                        <m:f>
                          <m:fPr>
                            <m:ctrlPr>
                              <a:rPr lang="tr-TR" b="0" i="1" smtClean="0">
                                <a:latin typeface="Cambria Math" panose="02040503050406030204" pitchFamily="18" charset="0"/>
                              </a:rPr>
                            </m:ctrlPr>
                          </m:fPr>
                          <m:num>
                            <m:r>
                              <a:rPr lang="tr-TR" b="0" i="1" smtClean="0">
                                <a:latin typeface="Cambria Math" panose="02040503050406030204" pitchFamily="18" charset="0"/>
                              </a:rPr>
                              <m:t>510</m:t>
                            </m:r>
                          </m:num>
                          <m:den>
                            <m:r>
                              <a:rPr lang="tr-TR" b="0" i="1" smtClean="0">
                                <a:latin typeface="Cambria Math" panose="02040503050406030204" pitchFamily="18" charset="0"/>
                              </a:rPr>
                              <m:t>5</m:t>
                            </m:r>
                          </m:den>
                        </m:f>
                      </m:e>
                    </m:rad>
                    <m:r>
                      <a:rPr lang="tr-TR" b="0" i="1" smtClean="0">
                        <a:latin typeface="Cambria Math" panose="02040503050406030204" pitchFamily="18" charset="0"/>
                      </a:rPr>
                      <m:t>=10.1</m:t>
                    </m:r>
                  </m:oMath>
                </a14:m>
                <a:endParaRPr lang="tr-TR" b="0" dirty="0" smtClean="0"/>
              </a:p>
              <a:p>
                <a:endParaRPr lang="tr-TR"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838200" y="1449421"/>
                <a:ext cx="10515600" cy="4727542"/>
              </a:xfrm>
              <a:blipFill>
                <a:blip r:embed="rId2"/>
                <a:stretch>
                  <a:fillRect/>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graphicFrame>
            <p:nvGraphicFramePr>
              <p:cNvPr id="4" name="Table 3"/>
              <p:cNvGraphicFramePr>
                <a:graphicFrameLocks noGrp="1"/>
              </p:cNvGraphicFramePr>
              <p:nvPr>
                <p:extLst>
                  <p:ext uri="{D42A27DB-BD31-4B8C-83A1-F6EECF244321}">
                    <p14:modId xmlns:p14="http://schemas.microsoft.com/office/powerpoint/2010/main" val="1361447555"/>
                  </p:ext>
                </p:extLst>
              </p:nvPr>
            </p:nvGraphicFramePr>
            <p:xfrm>
              <a:off x="1146783" y="3579598"/>
              <a:ext cx="8128001" cy="1554480"/>
            </p:xfrm>
            <a:graphic>
              <a:graphicData uri="http://schemas.openxmlformats.org/drawingml/2006/table">
                <a:tbl>
                  <a:tblPr firstRow="1" bandRow="1">
                    <a:tableStyleId>{2D5ABB26-0587-4C30-8999-92F81FD0307C}</a:tableStyleId>
                  </a:tblPr>
                  <a:tblGrid>
                    <a:gridCol w="3483429">
                      <a:extLst>
                        <a:ext uri="{9D8B030D-6E8A-4147-A177-3AD203B41FA5}">
                          <a16:colId xmlns:a16="http://schemas.microsoft.com/office/drawing/2014/main" val="1202116563"/>
                        </a:ext>
                      </a:extLst>
                    </a:gridCol>
                    <a:gridCol w="1161143">
                      <a:extLst>
                        <a:ext uri="{9D8B030D-6E8A-4147-A177-3AD203B41FA5}">
                          <a16:colId xmlns:a16="http://schemas.microsoft.com/office/drawing/2014/main" val="678970904"/>
                        </a:ext>
                      </a:extLst>
                    </a:gridCol>
                    <a:gridCol w="1161143">
                      <a:extLst>
                        <a:ext uri="{9D8B030D-6E8A-4147-A177-3AD203B41FA5}">
                          <a16:colId xmlns:a16="http://schemas.microsoft.com/office/drawing/2014/main" val="4182122447"/>
                        </a:ext>
                      </a:extLst>
                    </a:gridCol>
                    <a:gridCol w="1161143">
                      <a:extLst>
                        <a:ext uri="{9D8B030D-6E8A-4147-A177-3AD203B41FA5}">
                          <a16:colId xmlns:a16="http://schemas.microsoft.com/office/drawing/2014/main" val="2030647084"/>
                        </a:ext>
                      </a:extLst>
                    </a:gridCol>
                    <a:gridCol w="1161143">
                      <a:extLst>
                        <a:ext uri="{9D8B030D-6E8A-4147-A177-3AD203B41FA5}">
                          <a16:colId xmlns:a16="http://schemas.microsoft.com/office/drawing/2014/main" val="3750741035"/>
                        </a:ext>
                      </a:extLst>
                    </a:gridCol>
                  </a:tblGrid>
                  <a:tr h="370840">
                    <a:tc>
                      <a:txBody>
                        <a:bodyPr/>
                        <a:lstStyle/>
                        <a:p>
                          <a:pPr/>
                          <a14:m>
                            <m:oMathPara xmlns:m="http://schemas.openxmlformats.org/officeDocument/2006/math">
                              <m:oMathParaPr>
                                <m:jc m:val="left"/>
                              </m:oMathParaPr>
                              <m:oMath xmlns:m="http://schemas.openxmlformats.org/officeDocument/2006/math">
                                <m:r>
                                  <a:rPr lang="tr-TR" sz="2800" b="0" i="1" smtClean="0">
                                    <a:latin typeface="Cambria Math" panose="02040503050406030204" pitchFamily="18" charset="0"/>
                                  </a:rPr>
                                  <m:t>𝑄</m:t>
                                </m:r>
                                <m:r>
                                  <m:rPr>
                                    <m:sty m:val="p"/>
                                  </m:rPr>
                                  <a:rPr lang="el-GR" sz="2800" b="0" i="1" baseline="-25000" smtClean="0">
                                    <a:latin typeface="Cambria Math" panose="02040503050406030204" pitchFamily="18" charset="0"/>
                                  </a:rPr>
                                  <m:t>α</m:t>
                                </m:r>
                              </m:oMath>
                            </m:oMathPara>
                          </a14:m>
                          <a:endParaRPr lang="tr-TR" sz="2800" baseline="-250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2</a:t>
                          </a:r>
                          <a:endParaRPr lang="tr-T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3</a:t>
                          </a:r>
                          <a:endParaRPr lang="tr-T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4</a:t>
                          </a:r>
                          <a:endParaRPr lang="tr-T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5</a:t>
                          </a:r>
                          <a:endParaRPr lang="tr-T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53849119"/>
                      </a:ext>
                    </a:extLst>
                  </a:tr>
                  <a:tr h="370840">
                    <a:tc>
                      <a:txBody>
                        <a:bodyPr/>
                        <a:lstStyle/>
                        <a:p>
                          <a:r>
                            <a:rPr lang="tr-TR" sz="2800" dirty="0" smtClean="0"/>
                            <a:t>(Hata SD: 12; % 1)</a:t>
                          </a:r>
                          <a:endParaRPr lang="tr-T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4.32</a:t>
                          </a:r>
                          <a:endParaRPr lang="tr-T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4.55</a:t>
                          </a:r>
                          <a:endParaRPr lang="tr-T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4.68</a:t>
                          </a:r>
                          <a:endParaRPr lang="tr-T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4.76</a:t>
                          </a:r>
                          <a:endParaRPr lang="tr-T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57392174"/>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2800" dirty="0" smtClean="0"/>
                            <a:t>D=</a:t>
                          </a:r>
                          <a14:m>
                            <m:oMath xmlns:m="http://schemas.openxmlformats.org/officeDocument/2006/math">
                              <m:r>
                                <a:rPr lang="tr-TR" sz="2800" b="0" i="1" smtClean="0">
                                  <a:latin typeface="Cambria Math" panose="02040503050406030204" pitchFamily="18" charset="0"/>
                                </a:rPr>
                                <m:t>𝑄</m:t>
                              </m:r>
                              <m:r>
                                <m:rPr>
                                  <m:sty m:val="p"/>
                                </m:rPr>
                                <a:rPr lang="el-GR" sz="2800" b="0" i="1" baseline="-25000" smtClean="0">
                                  <a:latin typeface="Cambria Math" panose="02040503050406030204" pitchFamily="18" charset="0"/>
                                </a:rPr>
                                <m:t>α</m:t>
                              </m:r>
                              <m:r>
                                <a:rPr lang="tr-TR" sz="2800" b="0" i="0" baseline="0" smtClean="0">
                                  <a:latin typeface="Cambria Math" panose="02040503050406030204" pitchFamily="18" charset="0"/>
                                </a:rPr>
                                <m:t>.</m:t>
                              </m:r>
                            </m:oMath>
                          </a14:m>
                          <a:r>
                            <a:rPr lang="tr-TR" sz="2800" b="0" dirty="0" smtClean="0"/>
                            <a:t> </a:t>
                          </a:r>
                          <a14:m>
                            <m:oMath xmlns:m="http://schemas.openxmlformats.org/officeDocument/2006/math">
                              <m:sSub>
                                <m:sSubPr>
                                  <m:ctrlPr>
                                    <a:rPr lang="tr-TR" sz="2800" b="0" i="1" smtClean="0">
                                      <a:latin typeface="Cambria Math" panose="02040503050406030204" pitchFamily="18" charset="0"/>
                                    </a:rPr>
                                  </m:ctrlPr>
                                </m:sSubPr>
                                <m:e>
                                  <m:r>
                                    <a:rPr lang="tr-TR" sz="2800" b="0" i="1" smtClean="0">
                                      <a:latin typeface="Cambria Math" panose="02040503050406030204" pitchFamily="18" charset="0"/>
                                    </a:rPr>
                                    <m:t>𝑆</m:t>
                                  </m:r>
                                </m:e>
                                <m:sub>
                                  <m:acc>
                                    <m:accPr>
                                      <m:chr m:val="̅"/>
                                      <m:ctrlPr>
                                        <a:rPr lang="tr-TR" sz="2800" b="0" i="1" smtClean="0">
                                          <a:latin typeface="Cambria Math" panose="02040503050406030204" pitchFamily="18" charset="0"/>
                                        </a:rPr>
                                      </m:ctrlPr>
                                    </m:accPr>
                                    <m:e>
                                      <m:r>
                                        <a:rPr lang="tr-TR" sz="2800" b="0" i="1" smtClean="0">
                                          <a:latin typeface="Cambria Math" panose="02040503050406030204" pitchFamily="18" charset="0"/>
                                        </a:rPr>
                                        <m:t>𝑥</m:t>
                                      </m:r>
                                    </m:e>
                                  </m:acc>
                                </m:sub>
                              </m:sSub>
                            </m:oMath>
                          </a14:m>
                          <a:endParaRPr lang="tr-TR" sz="2800" baseline="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43.63</a:t>
                          </a:r>
                          <a:endParaRPr lang="tr-T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45.96</a:t>
                          </a:r>
                          <a:endParaRPr lang="tr-T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47.27</a:t>
                          </a:r>
                          <a:endParaRPr lang="tr-T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48.07</a:t>
                          </a:r>
                          <a:endParaRPr lang="tr-T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27054161"/>
                      </a:ext>
                    </a:extLst>
                  </a:tr>
                </a:tbl>
              </a:graphicData>
            </a:graphic>
          </p:graphicFrame>
        </mc:Choice>
        <mc:Fallback xmlns="">
          <p:graphicFrame>
            <p:nvGraphicFramePr>
              <p:cNvPr id="4" name="Table 3"/>
              <p:cNvGraphicFramePr>
                <a:graphicFrameLocks noGrp="1"/>
              </p:cNvGraphicFramePr>
              <p:nvPr>
                <p:extLst>
                  <p:ext uri="{D42A27DB-BD31-4B8C-83A1-F6EECF244321}">
                    <p14:modId xmlns:p14="http://schemas.microsoft.com/office/powerpoint/2010/main" val="1361447555"/>
                  </p:ext>
                </p:extLst>
              </p:nvPr>
            </p:nvGraphicFramePr>
            <p:xfrm>
              <a:off x="1146783" y="3579598"/>
              <a:ext cx="8128001" cy="1554480"/>
            </p:xfrm>
            <a:graphic>
              <a:graphicData uri="http://schemas.openxmlformats.org/drawingml/2006/table">
                <a:tbl>
                  <a:tblPr firstRow="1" bandRow="1">
                    <a:tableStyleId>{2D5ABB26-0587-4C30-8999-92F81FD0307C}</a:tableStyleId>
                  </a:tblPr>
                  <a:tblGrid>
                    <a:gridCol w="3483429">
                      <a:extLst>
                        <a:ext uri="{9D8B030D-6E8A-4147-A177-3AD203B41FA5}">
                          <a16:colId xmlns:a16="http://schemas.microsoft.com/office/drawing/2014/main" val="1202116563"/>
                        </a:ext>
                      </a:extLst>
                    </a:gridCol>
                    <a:gridCol w="1161143">
                      <a:extLst>
                        <a:ext uri="{9D8B030D-6E8A-4147-A177-3AD203B41FA5}">
                          <a16:colId xmlns:a16="http://schemas.microsoft.com/office/drawing/2014/main" val="678970904"/>
                        </a:ext>
                      </a:extLst>
                    </a:gridCol>
                    <a:gridCol w="1161143">
                      <a:extLst>
                        <a:ext uri="{9D8B030D-6E8A-4147-A177-3AD203B41FA5}">
                          <a16:colId xmlns:a16="http://schemas.microsoft.com/office/drawing/2014/main" val="4182122447"/>
                        </a:ext>
                      </a:extLst>
                    </a:gridCol>
                    <a:gridCol w="1161143">
                      <a:extLst>
                        <a:ext uri="{9D8B030D-6E8A-4147-A177-3AD203B41FA5}">
                          <a16:colId xmlns:a16="http://schemas.microsoft.com/office/drawing/2014/main" val="2030647084"/>
                        </a:ext>
                      </a:extLst>
                    </a:gridCol>
                    <a:gridCol w="1161143">
                      <a:extLst>
                        <a:ext uri="{9D8B030D-6E8A-4147-A177-3AD203B41FA5}">
                          <a16:colId xmlns:a16="http://schemas.microsoft.com/office/drawing/2014/main" val="3750741035"/>
                        </a:ext>
                      </a:extLst>
                    </a:gridCol>
                  </a:tblGrid>
                  <a:tr h="518160">
                    <a:tc>
                      <a:txBody>
                        <a:bodyPr/>
                        <a:lstStyle/>
                        <a:p>
                          <a:endParaRPr lang="tr-T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3"/>
                          <a:stretch>
                            <a:fillRect t="-10588" r="-133392" b="-234118"/>
                          </a:stretch>
                        </a:blipFill>
                      </a:tcPr>
                    </a:tc>
                    <a:tc>
                      <a:txBody>
                        <a:bodyPr/>
                        <a:lstStyle/>
                        <a:p>
                          <a:pPr algn="ctr"/>
                          <a:r>
                            <a:rPr lang="tr-TR" sz="2800" dirty="0" smtClean="0"/>
                            <a:t>2</a:t>
                          </a:r>
                          <a:endParaRPr lang="tr-T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3</a:t>
                          </a:r>
                          <a:endParaRPr lang="tr-T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4</a:t>
                          </a:r>
                          <a:endParaRPr lang="tr-T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5</a:t>
                          </a:r>
                          <a:endParaRPr lang="tr-T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53849119"/>
                      </a:ext>
                    </a:extLst>
                  </a:tr>
                  <a:tr h="518160">
                    <a:tc>
                      <a:txBody>
                        <a:bodyPr/>
                        <a:lstStyle/>
                        <a:p>
                          <a:r>
                            <a:rPr lang="tr-TR" sz="2800" dirty="0" smtClean="0"/>
                            <a:t>(Hata SD: 12; % 1)</a:t>
                          </a:r>
                          <a:endParaRPr lang="tr-T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4.32</a:t>
                          </a:r>
                          <a:endParaRPr lang="tr-T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4.55</a:t>
                          </a:r>
                          <a:endParaRPr lang="tr-T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4.68</a:t>
                          </a:r>
                          <a:endParaRPr lang="tr-T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4.76</a:t>
                          </a:r>
                          <a:endParaRPr lang="tr-T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57392174"/>
                      </a:ext>
                    </a:extLst>
                  </a:tr>
                  <a:tr h="518160">
                    <a:tc>
                      <a:txBody>
                        <a:bodyPr/>
                        <a:lstStyle/>
                        <a:p>
                          <a:endParaRPr lang="tr-T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3"/>
                          <a:stretch>
                            <a:fillRect t="-211765" r="-133392" b="-32941"/>
                          </a:stretch>
                        </a:blipFill>
                      </a:tcPr>
                    </a:tc>
                    <a:tc>
                      <a:txBody>
                        <a:bodyPr/>
                        <a:lstStyle/>
                        <a:p>
                          <a:pPr algn="ctr"/>
                          <a:r>
                            <a:rPr lang="tr-TR" sz="2800" dirty="0" smtClean="0"/>
                            <a:t>43.63</a:t>
                          </a:r>
                          <a:endParaRPr lang="tr-T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45.96</a:t>
                          </a:r>
                          <a:endParaRPr lang="tr-T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47.27</a:t>
                          </a:r>
                          <a:endParaRPr lang="tr-T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48.07</a:t>
                          </a:r>
                          <a:endParaRPr lang="tr-TR" sz="28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27054161"/>
                      </a:ext>
                    </a:extLst>
                  </a:tr>
                </a:tbl>
              </a:graphicData>
            </a:graphic>
          </p:graphicFrame>
        </mc:Fallback>
      </mc:AlternateContent>
    </p:spTree>
    <p:extLst>
      <p:ext uri="{BB962C8B-B14F-4D97-AF65-F5344CB8AC3E}">
        <p14:creationId xmlns:p14="http://schemas.microsoft.com/office/powerpoint/2010/main" val="29997634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11922"/>
          </a:xfrm>
        </p:spPr>
        <p:txBody>
          <a:bodyPr/>
          <a:lstStyle/>
          <a:p>
            <a:r>
              <a:rPr lang="tr-TR" b="1" dirty="0" smtClean="0">
                <a:solidFill>
                  <a:srgbClr val="C00000"/>
                </a:solidFill>
                <a:effectLst>
                  <a:outerShdw blurRad="38100" dist="38100" dir="2700000" algn="tl">
                    <a:srgbClr val="000000">
                      <a:alpha val="43137"/>
                    </a:srgbClr>
                  </a:outerShdw>
                </a:effectLst>
              </a:rPr>
              <a:t>Duncan</a:t>
            </a:r>
            <a:endParaRPr lang="tr-TR" b="1" dirty="0">
              <a:solidFill>
                <a:srgbClr val="C00000"/>
              </a:solidFill>
              <a:effectLst>
                <a:outerShdw blurRad="38100" dist="38100" dir="2700000" algn="tl">
                  <a:srgbClr val="000000">
                    <a:alpha val="43137"/>
                  </a:srgbClr>
                </a:outerShdw>
              </a:effectLs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75844516"/>
              </p:ext>
            </p:extLst>
          </p:nvPr>
        </p:nvGraphicFramePr>
        <p:xfrm>
          <a:off x="838200" y="1177048"/>
          <a:ext cx="10515600" cy="3535680"/>
        </p:xfrm>
        <a:graphic>
          <a:graphicData uri="http://schemas.openxmlformats.org/drawingml/2006/table">
            <a:tbl>
              <a:tblPr firstRow="1" bandRow="1">
                <a:tableStyleId>{2D5ABB26-0587-4C30-8999-92F81FD0307C}</a:tableStyleId>
              </a:tblPr>
              <a:tblGrid>
                <a:gridCol w="2103120">
                  <a:extLst>
                    <a:ext uri="{9D8B030D-6E8A-4147-A177-3AD203B41FA5}">
                      <a16:colId xmlns:a16="http://schemas.microsoft.com/office/drawing/2014/main" val="353766428"/>
                    </a:ext>
                  </a:extLst>
                </a:gridCol>
                <a:gridCol w="2103120">
                  <a:extLst>
                    <a:ext uri="{9D8B030D-6E8A-4147-A177-3AD203B41FA5}">
                      <a16:colId xmlns:a16="http://schemas.microsoft.com/office/drawing/2014/main" val="1795358174"/>
                    </a:ext>
                  </a:extLst>
                </a:gridCol>
                <a:gridCol w="2103120">
                  <a:extLst>
                    <a:ext uri="{9D8B030D-6E8A-4147-A177-3AD203B41FA5}">
                      <a16:colId xmlns:a16="http://schemas.microsoft.com/office/drawing/2014/main" val="950675170"/>
                    </a:ext>
                  </a:extLst>
                </a:gridCol>
                <a:gridCol w="2103120">
                  <a:extLst>
                    <a:ext uri="{9D8B030D-6E8A-4147-A177-3AD203B41FA5}">
                      <a16:colId xmlns:a16="http://schemas.microsoft.com/office/drawing/2014/main" val="3476447881"/>
                    </a:ext>
                  </a:extLst>
                </a:gridCol>
                <a:gridCol w="2103120">
                  <a:extLst>
                    <a:ext uri="{9D8B030D-6E8A-4147-A177-3AD203B41FA5}">
                      <a16:colId xmlns:a16="http://schemas.microsoft.com/office/drawing/2014/main" val="896651480"/>
                    </a:ext>
                  </a:extLst>
                </a:gridCol>
              </a:tblGrid>
              <a:tr h="370840">
                <a:tc>
                  <a:txBody>
                    <a:bodyPr/>
                    <a:lstStyle/>
                    <a:p>
                      <a:pPr algn="ctr"/>
                      <a:r>
                        <a:rPr lang="tr-TR" sz="2800" dirty="0" smtClean="0"/>
                        <a:t>İşlemler</a:t>
                      </a:r>
                      <a:endParaRPr lang="tr-T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Ortalamalar</a:t>
                      </a:r>
                      <a:endParaRPr lang="tr-T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Duncan Değeri</a:t>
                      </a:r>
                      <a:endParaRPr lang="tr-T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Fark</a:t>
                      </a:r>
                      <a:endParaRPr lang="tr-T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Gruplar</a:t>
                      </a:r>
                      <a:endParaRPr lang="tr-T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17192818"/>
                  </a:ext>
                </a:extLst>
              </a:tr>
              <a:tr h="370840">
                <a:tc>
                  <a:txBody>
                    <a:bodyPr/>
                    <a:lstStyle/>
                    <a:p>
                      <a:pPr algn="ctr"/>
                      <a:r>
                        <a:rPr lang="tr-TR" sz="2800" dirty="0" smtClean="0"/>
                        <a:t>E</a:t>
                      </a:r>
                      <a:endParaRPr lang="tr-T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290</a:t>
                      </a:r>
                      <a:endParaRPr lang="tr-T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48.07</a:t>
                      </a:r>
                      <a:endParaRPr lang="tr-T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241.93</a:t>
                      </a:r>
                      <a:endParaRPr lang="tr-T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solidFill>
                            <a:srgbClr val="C00000"/>
                          </a:solidFill>
                        </a:rPr>
                        <a:t>a</a:t>
                      </a:r>
                      <a:endParaRPr lang="tr-TR" sz="2800" dirty="0">
                        <a:solidFill>
                          <a:srgbClr val="C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47578543"/>
                  </a:ext>
                </a:extLst>
              </a:tr>
              <a:tr h="370840">
                <a:tc>
                  <a:txBody>
                    <a:bodyPr/>
                    <a:lstStyle/>
                    <a:p>
                      <a:pPr algn="ctr"/>
                      <a:r>
                        <a:rPr lang="tr-TR" sz="2800" dirty="0" smtClean="0"/>
                        <a:t>C</a:t>
                      </a:r>
                      <a:endParaRPr lang="tr-T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270</a:t>
                      </a:r>
                      <a:endParaRPr lang="tr-T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47.27</a:t>
                      </a:r>
                      <a:endParaRPr lang="tr-T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222.73</a:t>
                      </a:r>
                      <a:endParaRPr lang="tr-T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800" dirty="0" smtClean="0">
                          <a:solidFill>
                            <a:srgbClr val="C00000"/>
                          </a:solidFill>
                        </a:rPr>
                        <a:t>a</a:t>
                      </a:r>
                      <a:r>
                        <a:rPr lang="tr-TR" sz="2800" dirty="0" smtClean="0">
                          <a:solidFill>
                            <a:srgbClr val="002060"/>
                          </a:solidFill>
                        </a:rPr>
                        <a:t>b</a:t>
                      </a:r>
                      <a:endParaRPr lang="tr-TR" sz="2800" dirty="0" smtClean="0">
                        <a:solidFill>
                          <a:srgbClr val="C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02414035"/>
                  </a:ext>
                </a:extLst>
              </a:tr>
              <a:tr h="370840">
                <a:tc>
                  <a:txBody>
                    <a:bodyPr/>
                    <a:lstStyle/>
                    <a:p>
                      <a:pPr algn="ctr"/>
                      <a:r>
                        <a:rPr lang="tr-TR" sz="2800" dirty="0" smtClean="0"/>
                        <a:t>D</a:t>
                      </a:r>
                      <a:endParaRPr lang="tr-T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260</a:t>
                      </a:r>
                      <a:endParaRPr lang="tr-T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45.96</a:t>
                      </a:r>
                      <a:endParaRPr lang="tr-T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214.04</a:t>
                      </a:r>
                      <a:endParaRPr lang="tr-T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800" dirty="0" smtClean="0">
                          <a:solidFill>
                            <a:srgbClr val="C00000"/>
                          </a:solidFill>
                        </a:rPr>
                        <a:t>a</a:t>
                      </a:r>
                      <a:r>
                        <a:rPr lang="tr-TR" sz="2800" dirty="0" smtClean="0">
                          <a:solidFill>
                            <a:srgbClr val="002060"/>
                          </a:solidFill>
                        </a:rPr>
                        <a:t>b</a:t>
                      </a:r>
                      <a:r>
                        <a:rPr lang="tr-TR" sz="2800" dirty="0" smtClean="0">
                          <a:solidFill>
                            <a:schemeClr val="accent6">
                              <a:lumMod val="75000"/>
                            </a:schemeClr>
                          </a:solidFill>
                        </a:rPr>
                        <a:t>c</a:t>
                      </a:r>
                      <a:endParaRPr lang="tr-TR" sz="2800" dirty="0" smtClean="0">
                        <a:solidFill>
                          <a:srgbClr val="C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22103622"/>
                  </a:ext>
                </a:extLst>
              </a:tr>
              <a:tr h="370840">
                <a:tc>
                  <a:txBody>
                    <a:bodyPr/>
                    <a:lstStyle/>
                    <a:p>
                      <a:pPr algn="ctr"/>
                      <a:r>
                        <a:rPr lang="tr-TR" sz="2800" dirty="0" smtClean="0"/>
                        <a:t>B</a:t>
                      </a:r>
                      <a:endParaRPr lang="tr-T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230</a:t>
                      </a:r>
                      <a:endParaRPr lang="tr-T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43.63</a:t>
                      </a:r>
                      <a:endParaRPr lang="tr-T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186.37</a:t>
                      </a:r>
                      <a:endParaRPr lang="tr-T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solidFill>
                            <a:srgbClr val="002060"/>
                          </a:solidFill>
                        </a:rPr>
                        <a:t>  b</a:t>
                      </a:r>
                      <a:r>
                        <a:rPr lang="tr-TR" sz="2800" dirty="0" smtClean="0">
                          <a:solidFill>
                            <a:schemeClr val="accent6">
                              <a:lumMod val="75000"/>
                            </a:schemeClr>
                          </a:solidFill>
                        </a:rPr>
                        <a:t>c</a:t>
                      </a:r>
                      <a:endParaRPr lang="tr-TR" sz="2800" dirty="0">
                        <a:solidFill>
                          <a:schemeClr val="accent6">
                            <a:lumMod val="75000"/>
                          </a:schemeClr>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81384533"/>
                  </a:ext>
                </a:extLst>
              </a:tr>
              <a:tr h="370840">
                <a:tc>
                  <a:txBody>
                    <a:bodyPr/>
                    <a:lstStyle/>
                    <a:p>
                      <a:pPr algn="ctr"/>
                      <a:r>
                        <a:rPr lang="tr-TR" sz="2800" dirty="0" smtClean="0"/>
                        <a:t>A</a:t>
                      </a:r>
                      <a:endParaRPr lang="tr-T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t>220</a:t>
                      </a:r>
                      <a:endParaRPr lang="tr-T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tr-T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tr-TR" sz="28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tr-TR" sz="2800" dirty="0" smtClean="0">
                          <a:solidFill>
                            <a:schemeClr val="accent6">
                              <a:lumMod val="75000"/>
                            </a:schemeClr>
                          </a:solidFill>
                        </a:rPr>
                        <a:t>    c</a:t>
                      </a:r>
                      <a:endParaRPr lang="tr-TR" sz="2800" dirty="0">
                        <a:solidFill>
                          <a:schemeClr val="accent6">
                            <a:lumMod val="75000"/>
                          </a:schemeClr>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65011407"/>
                  </a:ext>
                </a:extLst>
              </a:tr>
            </a:tbl>
          </a:graphicData>
        </a:graphic>
      </p:graphicFrame>
      <p:cxnSp>
        <p:nvCxnSpPr>
          <p:cNvPr id="7" name="Straight Connector 6"/>
          <p:cNvCxnSpPr/>
          <p:nvPr/>
        </p:nvCxnSpPr>
        <p:spPr>
          <a:xfrm>
            <a:off x="3570051" y="2240433"/>
            <a:ext cx="0" cy="1330022"/>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294188" y="2754768"/>
            <a:ext cx="0" cy="1324973"/>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3029899" y="3443133"/>
            <a:ext cx="0" cy="1111170"/>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838200" y="4815270"/>
            <a:ext cx="10515600" cy="1921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400" dirty="0" smtClean="0">
                <a:solidFill>
                  <a:schemeClr val="bg1"/>
                </a:solidFill>
              </a:rPr>
              <a:t>Ortalamalar en büyükten en küçüğe doğru sıralanır. En büyük ortalamadan en büyük Duncan değeri çıkarılır. Bu değer 290-48.07=241.93’dür. Bu durum 290.0’dan 241.93’e kadar olan ortalamaların aynı istatistiksel grupta olduğunu ifade eder. Daha sonra ikinci büyük ortalamadan ikinci büyük Duncan değeri çıkarılarak aynı işlem tekrarlanır.</a:t>
            </a:r>
            <a:endParaRPr lang="tr-TR" sz="2400" dirty="0">
              <a:solidFill>
                <a:schemeClr val="bg1"/>
              </a:solidFill>
            </a:endParaRPr>
          </a:p>
        </p:txBody>
      </p:sp>
    </p:spTree>
    <p:extLst>
      <p:ext uri="{BB962C8B-B14F-4D97-AF65-F5344CB8AC3E}">
        <p14:creationId xmlns:p14="http://schemas.microsoft.com/office/powerpoint/2010/main" val="1829865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par>
                                <p:cTn id="8" presetID="22" presetClass="entr" presetSubtype="4"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ipe(down)">
                                      <p:cBhvr>
                                        <p:cTn id="10" dur="500"/>
                                        <p:tgtEl>
                                          <p:spTgt spid="7"/>
                                        </p:tgtEl>
                                      </p:cBhvr>
                                    </p:animEffect>
                                  </p:childTnLst>
                                </p:cTn>
                              </p:par>
                              <p:par>
                                <p:cTn id="11" presetID="22" presetClass="entr" presetSubtype="4"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wipe(down)">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solidFill>
                  <a:srgbClr val="C00000"/>
                </a:solidFill>
              </a:rPr>
              <a:t>LATİN KARESİ DENEME DESENİN ÜSTÜNLÜĞÜ</a:t>
            </a:r>
            <a:br>
              <a:rPr lang="tr-TR" dirty="0" smtClean="0">
                <a:solidFill>
                  <a:srgbClr val="C00000"/>
                </a:solidFill>
              </a:rPr>
            </a:br>
            <a:r>
              <a:rPr lang="tr-TR" dirty="0" smtClean="0">
                <a:solidFill>
                  <a:srgbClr val="C00000"/>
                </a:solidFill>
              </a:rPr>
              <a:t>1. Şansa Bağlı Parsellere Üstünlüğü</a:t>
            </a:r>
            <a:endParaRPr lang="tr-TR" dirty="0">
              <a:solidFill>
                <a:srgbClr val="C00000"/>
              </a:solidFill>
            </a:endParaRPr>
          </a:p>
        </p:txBody>
      </p:sp>
      <p:sp>
        <p:nvSpPr>
          <p:cNvPr id="3" name="Content Placeholder 2"/>
          <p:cNvSpPr>
            <a:spLocks noGrp="1"/>
          </p:cNvSpPr>
          <p:nvPr>
            <p:ph idx="1"/>
          </p:nvPr>
        </p:nvSpPr>
        <p:spPr/>
        <p:txBody>
          <a:bodyPr/>
          <a:lstStyle/>
          <a:p>
            <a:r>
              <a:rPr lang="tr-TR" dirty="0" smtClean="0"/>
              <a:t>Şansa Bağlı Parseller deneme deseninde, denemenin kurulduğu materyalin üniform olduğu ve bundan kaynaklanacak bir varyansın olsmadığı varsayılır. </a:t>
            </a:r>
          </a:p>
          <a:p>
            <a:r>
              <a:rPr lang="tr-TR" dirty="0" smtClean="0"/>
              <a:t>Latin karesi deneme deseninde ise materyalde iki yönlü farklılık vardır ve bunu elemine etmek için sıra ve sütun adı verilen yönlü bloklama yapılır. Böylece bulunan bu değerler genel varysanstan çıkarılarak hata varyansı daha da küçültülür ve işlemler arasındaki küçük farklılıkları da önemli bulma olasılığı artar. </a:t>
            </a:r>
          </a:p>
          <a:p>
            <a:r>
              <a:rPr lang="tr-TR" dirty="0" smtClean="0"/>
              <a:t>Bu nedenle, </a:t>
            </a:r>
            <a:r>
              <a:rPr lang="tr-TR" dirty="0" smtClean="0">
                <a:solidFill>
                  <a:schemeClr val="accent6">
                    <a:lumMod val="75000"/>
                  </a:schemeClr>
                </a:solidFill>
                <a:effectLst>
                  <a:outerShdw blurRad="38100" dist="38100" dir="2700000" algn="tl">
                    <a:srgbClr val="000000">
                      <a:alpha val="43137"/>
                    </a:srgbClr>
                  </a:outerShdw>
                </a:effectLst>
              </a:rPr>
              <a:t>Latin karesi deneme deseni </a:t>
            </a:r>
            <a:r>
              <a:rPr lang="tr-TR" dirty="0" smtClean="0">
                <a:solidFill>
                  <a:srgbClr val="C00000"/>
                </a:solidFill>
                <a:effectLst>
                  <a:outerShdw blurRad="38100" dist="38100" dir="2700000" algn="tl">
                    <a:srgbClr val="000000">
                      <a:alpha val="43137"/>
                    </a:srgbClr>
                  </a:outerShdw>
                </a:effectLst>
              </a:rPr>
              <a:t>hem şansa bağlı </a:t>
            </a:r>
            <a:r>
              <a:rPr lang="tr-TR" u="sng" dirty="0" smtClean="0">
                <a:solidFill>
                  <a:srgbClr val="C00000"/>
                </a:solidFill>
                <a:effectLst>
                  <a:outerShdw blurRad="38100" dist="38100" dir="2700000" algn="tl">
                    <a:srgbClr val="000000">
                      <a:alpha val="43137"/>
                    </a:srgbClr>
                  </a:outerShdw>
                </a:effectLst>
              </a:rPr>
              <a:t>parseller</a:t>
            </a:r>
            <a:r>
              <a:rPr lang="tr-TR" dirty="0" smtClean="0">
                <a:solidFill>
                  <a:srgbClr val="C00000"/>
                </a:solidFill>
                <a:effectLst>
                  <a:outerShdw blurRad="38100" dist="38100" dir="2700000" algn="tl">
                    <a:srgbClr val="000000">
                      <a:alpha val="43137"/>
                    </a:srgbClr>
                  </a:outerShdw>
                </a:effectLst>
              </a:rPr>
              <a:t>den</a:t>
            </a:r>
            <a:r>
              <a:rPr lang="tr-TR" dirty="0" smtClean="0">
                <a:effectLst>
                  <a:outerShdw blurRad="38100" dist="38100" dir="2700000" algn="tl">
                    <a:srgbClr val="000000">
                      <a:alpha val="43137"/>
                    </a:srgbClr>
                  </a:outerShdw>
                </a:effectLst>
              </a:rPr>
              <a:t> </a:t>
            </a:r>
            <a:r>
              <a:rPr lang="tr-TR" dirty="0" smtClean="0">
                <a:solidFill>
                  <a:srgbClr val="C00000"/>
                </a:solidFill>
                <a:effectLst>
                  <a:outerShdw blurRad="38100" dist="38100" dir="2700000" algn="tl">
                    <a:srgbClr val="000000">
                      <a:alpha val="43137"/>
                    </a:srgbClr>
                  </a:outerShdw>
                </a:effectLst>
              </a:rPr>
              <a:t>hem de </a:t>
            </a:r>
            <a:r>
              <a:rPr lang="tr-TR" u="sng" dirty="0" smtClean="0">
                <a:solidFill>
                  <a:srgbClr val="C00000"/>
                </a:solidFill>
                <a:effectLst>
                  <a:outerShdw blurRad="38100" dist="38100" dir="2700000" algn="tl">
                    <a:srgbClr val="000000">
                      <a:alpha val="43137"/>
                    </a:srgbClr>
                  </a:outerShdw>
                </a:effectLst>
              </a:rPr>
              <a:t>bloklar</a:t>
            </a:r>
            <a:r>
              <a:rPr lang="tr-TR" dirty="0" smtClean="0">
                <a:solidFill>
                  <a:srgbClr val="C00000"/>
                </a:solidFill>
                <a:effectLst>
                  <a:outerShdw blurRad="38100" dist="38100" dir="2700000" algn="tl">
                    <a:srgbClr val="000000">
                      <a:alpha val="43137"/>
                    </a:srgbClr>
                  </a:outerShdw>
                </a:effectLst>
              </a:rPr>
              <a:t>dan </a:t>
            </a:r>
            <a:r>
              <a:rPr lang="tr-TR" dirty="0" smtClean="0">
                <a:solidFill>
                  <a:srgbClr val="0070C0"/>
                </a:solidFill>
                <a:effectLst>
                  <a:outerShdw blurRad="38100" dist="38100" dir="2700000" algn="tl">
                    <a:srgbClr val="000000">
                      <a:alpha val="43137"/>
                    </a:srgbClr>
                  </a:outerShdw>
                </a:effectLst>
              </a:rPr>
              <a:t>daha etkin bir desendir.</a:t>
            </a:r>
            <a:endParaRPr lang="tr-TR" dirty="0">
              <a:solidFill>
                <a:srgbClr val="0070C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603968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dirty="0" smtClean="0">
                <a:solidFill>
                  <a:srgbClr val="C00000"/>
                </a:solidFill>
                <a:effectLst>
                  <a:outerShdw blurRad="38100" dist="38100" dir="2700000" algn="tl">
                    <a:srgbClr val="000000">
                      <a:alpha val="43137"/>
                    </a:srgbClr>
                  </a:outerShdw>
                </a:effectLst>
              </a:rPr>
              <a:t>LATİN KARESİ DENEME DESENİ</a:t>
            </a:r>
            <a:endParaRPr lang="tr-TR"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605064"/>
            <a:ext cx="10515600" cy="4571899"/>
          </a:xfrm>
        </p:spPr>
        <p:txBody>
          <a:bodyPr>
            <a:normAutofit lnSpcReduction="10000"/>
          </a:bodyPr>
          <a:lstStyle/>
          <a:p>
            <a:r>
              <a:rPr lang="tr-TR" dirty="0" smtClean="0"/>
              <a:t>Her bir işlemin her sıra ve sütunda sadece bir kez bulunmasına dikkate almak gerekir.</a:t>
            </a:r>
          </a:p>
          <a:p>
            <a:r>
              <a:rPr lang="tr-TR" dirty="0" smtClean="0"/>
              <a:t>Latine karesi genellikle 5-8 konulu denemeler için önerilir. </a:t>
            </a:r>
          </a:p>
          <a:p>
            <a:r>
              <a:rPr lang="tr-TR" dirty="0" smtClean="0"/>
              <a:t>Konu sayısının karesi kadar parsel oluşturmak gereği vardır. </a:t>
            </a:r>
          </a:p>
          <a:p>
            <a:r>
              <a:rPr lang="tr-TR" dirty="0" smtClean="0"/>
              <a:t>Bu nedenle 8 den fazla konu olduğunda denemenin toplam alanı büyümekte, dolayısıyla da uygulama ve yürütme aşamalarında üniformluk azalabilmektedir. </a:t>
            </a:r>
          </a:p>
          <a:p>
            <a:r>
              <a:rPr lang="tr-TR" dirty="0" smtClean="0"/>
              <a:t>Konu sayısının 5’in altına düşmesi durumunda da hatanın serbestlik derecesi 10’dan küçük olacağı tercih edilmez.</a:t>
            </a:r>
          </a:p>
          <a:p>
            <a:r>
              <a:rPr lang="tr-TR" dirty="0" smtClean="0"/>
              <a:t>Yalnızca tarım değil; tıp, eğitim, sosyoloji gibi yaşamın birçok alanında da yürütülebilecek çalışmalarda bu desen kullanılabilir. </a:t>
            </a:r>
          </a:p>
          <a:p>
            <a:endParaRPr lang="tr-TR" dirty="0"/>
          </a:p>
        </p:txBody>
      </p:sp>
    </p:spTree>
    <p:extLst>
      <p:ext uri="{BB962C8B-B14F-4D97-AF65-F5344CB8AC3E}">
        <p14:creationId xmlns:p14="http://schemas.microsoft.com/office/powerpoint/2010/main" val="22208354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6"/>
          <p:cNvSpPr/>
          <p:nvPr/>
        </p:nvSpPr>
        <p:spPr>
          <a:xfrm>
            <a:off x="-573931" y="-486383"/>
            <a:ext cx="13085222" cy="7324928"/>
          </a:xfrm>
          <a:custGeom>
            <a:avLst/>
            <a:gdLst>
              <a:gd name="connsiteX0" fmla="*/ 7519480 w 11674711"/>
              <a:gd name="connsiteY0" fmla="*/ 272374 h 6867728"/>
              <a:gd name="connsiteX1" fmla="*/ 7461114 w 11674711"/>
              <a:gd name="connsiteY1" fmla="*/ 282102 h 6867728"/>
              <a:gd name="connsiteX2" fmla="*/ 7315200 w 11674711"/>
              <a:gd name="connsiteY2" fmla="*/ 291830 h 6867728"/>
              <a:gd name="connsiteX3" fmla="*/ 7227651 w 11674711"/>
              <a:gd name="connsiteY3" fmla="*/ 321013 h 6867728"/>
              <a:gd name="connsiteX4" fmla="*/ 7130374 w 11674711"/>
              <a:gd name="connsiteY4" fmla="*/ 330740 h 6867728"/>
              <a:gd name="connsiteX5" fmla="*/ 6838544 w 11674711"/>
              <a:gd name="connsiteY5" fmla="*/ 428017 h 6867728"/>
              <a:gd name="connsiteX6" fmla="*/ 6760723 w 11674711"/>
              <a:gd name="connsiteY6" fmla="*/ 457200 h 6867728"/>
              <a:gd name="connsiteX7" fmla="*/ 6663446 w 11674711"/>
              <a:gd name="connsiteY7" fmla="*/ 505838 h 6867728"/>
              <a:gd name="connsiteX8" fmla="*/ 6556442 w 11674711"/>
              <a:gd name="connsiteY8" fmla="*/ 573932 h 6867728"/>
              <a:gd name="connsiteX9" fmla="*/ 6459166 w 11674711"/>
              <a:gd name="connsiteY9" fmla="*/ 612843 h 6867728"/>
              <a:gd name="connsiteX10" fmla="*/ 6381344 w 11674711"/>
              <a:gd name="connsiteY10" fmla="*/ 651753 h 6867728"/>
              <a:gd name="connsiteX11" fmla="*/ 6342434 w 11674711"/>
              <a:gd name="connsiteY11" fmla="*/ 671209 h 6867728"/>
              <a:gd name="connsiteX12" fmla="*/ 6274340 w 11674711"/>
              <a:gd name="connsiteY12" fmla="*/ 690664 h 6867728"/>
              <a:gd name="connsiteX13" fmla="*/ 6215974 w 11674711"/>
              <a:gd name="connsiteY13" fmla="*/ 710119 h 6867728"/>
              <a:gd name="connsiteX14" fmla="*/ 6128425 w 11674711"/>
              <a:gd name="connsiteY14" fmla="*/ 719847 h 6867728"/>
              <a:gd name="connsiteX15" fmla="*/ 6079787 w 11674711"/>
              <a:gd name="connsiteY15" fmla="*/ 729574 h 6867728"/>
              <a:gd name="connsiteX16" fmla="*/ 5680953 w 11674711"/>
              <a:gd name="connsiteY16" fmla="*/ 749030 h 6867728"/>
              <a:gd name="connsiteX17" fmla="*/ 5583676 w 11674711"/>
              <a:gd name="connsiteY17" fmla="*/ 758757 h 6867728"/>
              <a:gd name="connsiteX18" fmla="*/ 5437761 w 11674711"/>
              <a:gd name="connsiteY18" fmla="*/ 778213 h 6867728"/>
              <a:gd name="connsiteX19" fmla="*/ 5359940 w 11674711"/>
              <a:gd name="connsiteY19" fmla="*/ 787940 h 6867728"/>
              <a:gd name="connsiteX20" fmla="*/ 5311302 w 11674711"/>
              <a:gd name="connsiteY20" fmla="*/ 797668 h 6867728"/>
              <a:gd name="connsiteX21" fmla="*/ 5155659 w 11674711"/>
              <a:gd name="connsiteY21" fmla="*/ 807396 h 6867728"/>
              <a:gd name="connsiteX22" fmla="*/ 4601183 w 11674711"/>
              <a:gd name="connsiteY22" fmla="*/ 836579 h 6867728"/>
              <a:gd name="connsiteX23" fmla="*/ 3083668 w 11674711"/>
              <a:gd name="connsiteY23" fmla="*/ 826851 h 6867728"/>
              <a:gd name="connsiteX24" fmla="*/ 2645923 w 11674711"/>
              <a:gd name="connsiteY24" fmla="*/ 807396 h 6867728"/>
              <a:gd name="connsiteX25" fmla="*/ 2548646 w 11674711"/>
              <a:gd name="connsiteY25" fmla="*/ 797668 h 6867728"/>
              <a:gd name="connsiteX26" fmla="*/ 1857983 w 11674711"/>
              <a:gd name="connsiteY26" fmla="*/ 807396 h 6867728"/>
              <a:gd name="connsiteX27" fmla="*/ 1780161 w 11674711"/>
              <a:gd name="connsiteY27" fmla="*/ 826851 h 6867728"/>
              <a:gd name="connsiteX28" fmla="*/ 1663429 w 11674711"/>
              <a:gd name="connsiteY28" fmla="*/ 865762 h 6867728"/>
              <a:gd name="connsiteX29" fmla="*/ 1575880 w 11674711"/>
              <a:gd name="connsiteY29" fmla="*/ 894945 h 6867728"/>
              <a:gd name="connsiteX30" fmla="*/ 1536970 w 11674711"/>
              <a:gd name="connsiteY30" fmla="*/ 914400 h 6867728"/>
              <a:gd name="connsiteX31" fmla="*/ 1507787 w 11674711"/>
              <a:gd name="connsiteY31" fmla="*/ 924128 h 6867728"/>
              <a:gd name="connsiteX32" fmla="*/ 1391055 w 11674711"/>
              <a:gd name="connsiteY32" fmla="*/ 992221 h 6867728"/>
              <a:gd name="connsiteX33" fmla="*/ 1313234 w 11674711"/>
              <a:gd name="connsiteY33" fmla="*/ 1031132 h 6867728"/>
              <a:gd name="connsiteX34" fmla="*/ 1284051 w 11674711"/>
              <a:gd name="connsiteY34" fmla="*/ 1040860 h 6867728"/>
              <a:gd name="connsiteX35" fmla="*/ 1254868 w 11674711"/>
              <a:gd name="connsiteY35" fmla="*/ 1060315 h 6867728"/>
              <a:gd name="connsiteX36" fmla="*/ 1177046 w 11674711"/>
              <a:gd name="connsiteY36" fmla="*/ 1108953 h 6867728"/>
              <a:gd name="connsiteX37" fmla="*/ 1118680 w 11674711"/>
              <a:gd name="connsiteY37" fmla="*/ 1147864 h 6867728"/>
              <a:gd name="connsiteX38" fmla="*/ 1079770 w 11674711"/>
              <a:gd name="connsiteY38" fmla="*/ 1186774 h 6867728"/>
              <a:gd name="connsiteX39" fmla="*/ 1021404 w 11674711"/>
              <a:gd name="connsiteY39" fmla="*/ 1206230 h 6867728"/>
              <a:gd name="connsiteX40" fmla="*/ 992221 w 11674711"/>
              <a:gd name="connsiteY40" fmla="*/ 1215957 h 6867728"/>
              <a:gd name="connsiteX41" fmla="*/ 972766 w 11674711"/>
              <a:gd name="connsiteY41" fmla="*/ 1235413 h 6867728"/>
              <a:gd name="connsiteX42" fmla="*/ 914400 w 11674711"/>
              <a:gd name="connsiteY42" fmla="*/ 1264596 h 6867728"/>
              <a:gd name="connsiteX43" fmla="*/ 894944 w 11674711"/>
              <a:gd name="connsiteY43" fmla="*/ 1284051 h 6867728"/>
              <a:gd name="connsiteX44" fmla="*/ 817123 w 11674711"/>
              <a:gd name="connsiteY44" fmla="*/ 1303506 h 6867728"/>
              <a:gd name="connsiteX45" fmla="*/ 797668 w 11674711"/>
              <a:gd name="connsiteY45" fmla="*/ 1322962 h 6867728"/>
              <a:gd name="connsiteX46" fmla="*/ 768485 w 11674711"/>
              <a:gd name="connsiteY46" fmla="*/ 1332689 h 6867728"/>
              <a:gd name="connsiteX47" fmla="*/ 739302 w 11674711"/>
              <a:gd name="connsiteY47" fmla="*/ 1381328 h 6867728"/>
              <a:gd name="connsiteX48" fmla="*/ 700391 w 11674711"/>
              <a:gd name="connsiteY48" fmla="*/ 1410511 h 6867728"/>
              <a:gd name="connsiteX49" fmla="*/ 661480 w 11674711"/>
              <a:gd name="connsiteY49" fmla="*/ 1488332 h 6867728"/>
              <a:gd name="connsiteX50" fmla="*/ 603114 w 11674711"/>
              <a:gd name="connsiteY50" fmla="*/ 1536970 h 6867728"/>
              <a:gd name="connsiteX51" fmla="*/ 554476 w 11674711"/>
              <a:gd name="connsiteY51" fmla="*/ 1585609 h 6867728"/>
              <a:gd name="connsiteX52" fmla="*/ 525293 w 11674711"/>
              <a:gd name="connsiteY52" fmla="*/ 1614792 h 6867728"/>
              <a:gd name="connsiteX53" fmla="*/ 496110 w 11674711"/>
              <a:gd name="connsiteY53" fmla="*/ 1643974 h 6867728"/>
              <a:gd name="connsiteX54" fmla="*/ 476655 w 11674711"/>
              <a:gd name="connsiteY54" fmla="*/ 1673157 h 6867728"/>
              <a:gd name="connsiteX55" fmla="*/ 408561 w 11674711"/>
              <a:gd name="connsiteY55" fmla="*/ 1741251 h 6867728"/>
              <a:gd name="connsiteX56" fmla="*/ 369651 w 11674711"/>
              <a:gd name="connsiteY56" fmla="*/ 1799617 h 6867728"/>
              <a:gd name="connsiteX57" fmla="*/ 330740 w 11674711"/>
              <a:gd name="connsiteY57" fmla="*/ 1877438 h 6867728"/>
              <a:gd name="connsiteX58" fmla="*/ 301557 w 11674711"/>
              <a:gd name="connsiteY58" fmla="*/ 1955260 h 6867728"/>
              <a:gd name="connsiteX59" fmla="*/ 282102 w 11674711"/>
              <a:gd name="connsiteY59" fmla="*/ 2052536 h 6867728"/>
              <a:gd name="connsiteX60" fmla="*/ 272374 w 11674711"/>
              <a:gd name="connsiteY60" fmla="*/ 2091447 h 6867728"/>
              <a:gd name="connsiteX61" fmla="*/ 272374 w 11674711"/>
              <a:gd name="connsiteY61" fmla="*/ 2490281 h 6867728"/>
              <a:gd name="connsiteX62" fmla="*/ 291829 w 11674711"/>
              <a:gd name="connsiteY62" fmla="*/ 2529192 h 6867728"/>
              <a:gd name="connsiteX63" fmla="*/ 321012 w 11674711"/>
              <a:gd name="connsiteY63" fmla="*/ 2636196 h 6867728"/>
              <a:gd name="connsiteX64" fmla="*/ 301557 w 11674711"/>
              <a:gd name="connsiteY64" fmla="*/ 2879387 h 6867728"/>
              <a:gd name="connsiteX65" fmla="*/ 291829 w 11674711"/>
              <a:gd name="connsiteY65" fmla="*/ 2937753 h 6867728"/>
              <a:gd name="connsiteX66" fmla="*/ 272374 w 11674711"/>
              <a:gd name="connsiteY66" fmla="*/ 2986392 h 6867728"/>
              <a:gd name="connsiteX67" fmla="*/ 252919 w 11674711"/>
              <a:gd name="connsiteY67" fmla="*/ 3044757 h 6867728"/>
              <a:gd name="connsiteX68" fmla="*/ 223736 w 11674711"/>
              <a:gd name="connsiteY68" fmla="*/ 3171217 h 6867728"/>
              <a:gd name="connsiteX69" fmla="*/ 175097 w 11674711"/>
              <a:gd name="connsiteY69" fmla="*/ 3287949 h 6867728"/>
              <a:gd name="connsiteX70" fmla="*/ 126459 w 11674711"/>
              <a:gd name="connsiteY70" fmla="*/ 3443592 h 6867728"/>
              <a:gd name="connsiteX71" fmla="*/ 107004 w 11674711"/>
              <a:gd name="connsiteY71" fmla="*/ 3521413 h 6867728"/>
              <a:gd name="connsiteX72" fmla="*/ 97276 w 11674711"/>
              <a:gd name="connsiteY72" fmla="*/ 3589506 h 6867728"/>
              <a:gd name="connsiteX73" fmla="*/ 58366 w 11674711"/>
              <a:gd name="connsiteY73" fmla="*/ 3657600 h 6867728"/>
              <a:gd name="connsiteX74" fmla="*/ 48638 w 11674711"/>
              <a:gd name="connsiteY74" fmla="*/ 3696511 h 6867728"/>
              <a:gd name="connsiteX75" fmla="*/ 29183 w 11674711"/>
              <a:gd name="connsiteY75" fmla="*/ 3754877 h 6867728"/>
              <a:gd name="connsiteX76" fmla="*/ 0 w 11674711"/>
              <a:gd name="connsiteY76" fmla="*/ 3968885 h 6867728"/>
              <a:gd name="connsiteX77" fmla="*/ 19455 w 11674711"/>
              <a:gd name="connsiteY77" fmla="*/ 4066162 h 6867728"/>
              <a:gd name="connsiteX78" fmla="*/ 38910 w 11674711"/>
              <a:gd name="connsiteY78" fmla="*/ 4095345 h 6867728"/>
              <a:gd name="connsiteX79" fmla="*/ 68093 w 11674711"/>
              <a:gd name="connsiteY79" fmla="*/ 4182894 h 6867728"/>
              <a:gd name="connsiteX80" fmla="*/ 97276 w 11674711"/>
              <a:gd name="connsiteY80" fmla="*/ 4212077 h 6867728"/>
              <a:gd name="connsiteX81" fmla="*/ 126459 w 11674711"/>
              <a:gd name="connsiteY81" fmla="*/ 4270443 h 6867728"/>
              <a:gd name="connsiteX82" fmla="*/ 145914 w 11674711"/>
              <a:gd name="connsiteY82" fmla="*/ 4309353 h 6867728"/>
              <a:gd name="connsiteX83" fmla="*/ 165370 w 11674711"/>
              <a:gd name="connsiteY83" fmla="*/ 4338536 h 6867728"/>
              <a:gd name="connsiteX84" fmla="*/ 184825 w 11674711"/>
              <a:gd name="connsiteY84" fmla="*/ 4387174 h 6867728"/>
              <a:gd name="connsiteX85" fmla="*/ 243191 w 11674711"/>
              <a:gd name="connsiteY85" fmla="*/ 4464996 h 6867728"/>
              <a:gd name="connsiteX86" fmla="*/ 272374 w 11674711"/>
              <a:gd name="connsiteY86" fmla="*/ 4533089 h 6867728"/>
              <a:gd name="connsiteX87" fmla="*/ 311285 w 11674711"/>
              <a:gd name="connsiteY87" fmla="*/ 4591455 h 6867728"/>
              <a:gd name="connsiteX88" fmla="*/ 389106 w 11674711"/>
              <a:gd name="connsiteY88" fmla="*/ 4708187 h 6867728"/>
              <a:gd name="connsiteX89" fmla="*/ 408561 w 11674711"/>
              <a:gd name="connsiteY89" fmla="*/ 4747098 h 6867728"/>
              <a:gd name="connsiteX90" fmla="*/ 437744 w 11674711"/>
              <a:gd name="connsiteY90" fmla="*/ 4795736 h 6867728"/>
              <a:gd name="connsiteX91" fmla="*/ 457200 w 11674711"/>
              <a:gd name="connsiteY91" fmla="*/ 4844374 h 6867728"/>
              <a:gd name="connsiteX92" fmla="*/ 476655 w 11674711"/>
              <a:gd name="connsiteY92" fmla="*/ 4873557 h 6867728"/>
              <a:gd name="connsiteX93" fmla="*/ 525293 w 11674711"/>
              <a:gd name="connsiteY93" fmla="*/ 4951379 h 6867728"/>
              <a:gd name="connsiteX94" fmla="*/ 535021 w 11674711"/>
              <a:gd name="connsiteY94" fmla="*/ 4990289 h 6867728"/>
              <a:gd name="connsiteX95" fmla="*/ 554476 w 11674711"/>
              <a:gd name="connsiteY95" fmla="*/ 5019472 h 6867728"/>
              <a:gd name="connsiteX96" fmla="*/ 564204 w 11674711"/>
              <a:gd name="connsiteY96" fmla="*/ 5048655 h 6867728"/>
              <a:gd name="connsiteX97" fmla="*/ 593387 w 11674711"/>
              <a:gd name="connsiteY97" fmla="*/ 5097294 h 6867728"/>
              <a:gd name="connsiteX98" fmla="*/ 612842 w 11674711"/>
              <a:gd name="connsiteY98" fmla="*/ 5165387 h 6867728"/>
              <a:gd name="connsiteX99" fmla="*/ 622570 w 11674711"/>
              <a:gd name="connsiteY99" fmla="*/ 5194570 h 6867728"/>
              <a:gd name="connsiteX100" fmla="*/ 671208 w 11674711"/>
              <a:gd name="connsiteY100" fmla="*/ 5418306 h 6867728"/>
              <a:gd name="connsiteX101" fmla="*/ 671208 w 11674711"/>
              <a:gd name="connsiteY101" fmla="*/ 5418306 h 6867728"/>
              <a:gd name="connsiteX102" fmla="*/ 680936 w 11674711"/>
              <a:gd name="connsiteY102" fmla="*/ 5466945 h 6867728"/>
              <a:gd name="connsiteX103" fmla="*/ 700391 w 11674711"/>
              <a:gd name="connsiteY103" fmla="*/ 5525311 h 6867728"/>
              <a:gd name="connsiteX104" fmla="*/ 710119 w 11674711"/>
              <a:gd name="connsiteY104" fmla="*/ 5632315 h 6867728"/>
              <a:gd name="connsiteX105" fmla="*/ 729574 w 11674711"/>
              <a:gd name="connsiteY105" fmla="*/ 5680953 h 6867728"/>
              <a:gd name="connsiteX106" fmla="*/ 739302 w 11674711"/>
              <a:gd name="connsiteY106" fmla="*/ 5710136 h 6867728"/>
              <a:gd name="connsiteX107" fmla="*/ 758757 w 11674711"/>
              <a:gd name="connsiteY107" fmla="*/ 5787957 h 6867728"/>
              <a:gd name="connsiteX108" fmla="*/ 768485 w 11674711"/>
              <a:gd name="connsiteY108" fmla="*/ 5865779 h 6867728"/>
              <a:gd name="connsiteX109" fmla="*/ 778212 w 11674711"/>
              <a:gd name="connsiteY109" fmla="*/ 5894962 h 6867728"/>
              <a:gd name="connsiteX110" fmla="*/ 787940 w 11674711"/>
              <a:gd name="connsiteY110" fmla="*/ 5933872 h 6867728"/>
              <a:gd name="connsiteX111" fmla="*/ 807395 w 11674711"/>
              <a:gd name="connsiteY111" fmla="*/ 5992238 h 6867728"/>
              <a:gd name="connsiteX112" fmla="*/ 817123 w 11674711"/>
              <a:gd name="connsiteY112" fmla="*/ 6021421 h 6867728"/>
              <a:gd name="connsiteX113" fmla="*/ 826851 w 11674711"/>
              <a:gd name="connsiteY113" fmla="*/ 6108970 h 6867728"/>
              <a:gd name="connsiteX114" fmla="*/ 836578 w 11674711"/>
              <a:gd name="connsiteY114" fmla="*/ 6274340 h 6867728"/>
              <a:gd name="connsiteX115" fmla="*/ 885217 w 11674711"/>
              <a:gd name="connsiteY115" fmla="*/ 6361889 h 6867728"/>
              <a:gd name="connsiteX116" fmla="*/ 924127 w 11674711"/>
              <a:gd name="connsiteY116" fmla="*/ 6381345 h 6867728"/>
              <a:gd name="connsiteX117" fmla="*/ 972766 w 11674711"/>
              <a:gd name="connsiteY117" fmla="*/ 6410528 h 6867728"/>
              <a:gd name="connsiteX118" fmla="*/ 992221 w 11674711"/>
              <a:gd name="connsiteY118" fmla="*/ 6439711 h 6867728"/>
              <a:gd name="connsiteX119" fmla="*/ 1050587 w 11674711"/>
              <a:gd name="connsiteY119" fmla="*/ 6459166 h 6867728"/>
              <a:gd name="connsiteX120" fmla="*/ 1118680 w 11674711"/>
              <a:gd name="connsiteY120" fmla="*/ 6488349 h 6867728"/>
              <a:gd name="connsiteX121" fmla="*/ 1138136 w 11674711"/>
              <a:gd name="connsiteY121" fmla="*/ 6507804 h 6867728"/>
              <a:gd name="connsiteX122" fmla="*/ 1245140 w 11674711"/>
              <a:gd name="connsiteY122" fmla="*/ 6527260 h 6867728"/>
              <a:gd name="connsiteX123" fmla="*/ 1322961 w 11674711"/>
              <a:gd name="connsiteY123" fmla="*/ 6546715 h 6867728"/>
              <a:gd name="connsiteX124" fmla="*/ 1361872 w 11674711"/>
              <a:gd name="connsiteY124" fmla="*/ 6556443 h 6867728"/>
              <a:gd name="connsiteX125" fmla="*/ 1429966 w 11674711"/>
              <a:gd name="connsiteY125" fmla="*/ 6575898 h 6867728"/>
              <a:gd name="connsiteX126" fmla="*/ 1478604 w 11674711"/>
              <a:gd name="connsiteY126" fmla="*/ 6595353 h 6867728"/>
              <a:gd name="connsiteX127" fmla="*/ 1507787 w 11674711"/>
              <a:gd name="connsiteY127" fmla="*/ 6614809 h 6867728"/>
              <a:gd name="connsiteX128" fmla="*/ 1605063 w 11674711"/>
              <a:gd name="connsiteY128" fmla="*/ 6624536 h 6867728"/>
              <a:gd name="connsiteX129" fmla="*/ 1682885 w 11674711"/>
              <a:gd name="connsiteY129" fmla="*/ 6643992 h 6867728"/>
              <a:gd name="connsiteX130" fmla="*/ 1741251 w 11674711"/>
              <a:gd name="connsiteY130" fmla="*/ 6663447 h 6867728"/>
              <a:gd name="connsiteX131" fmla="*/ 1916348 w 11674711"/>
              <a:gd name="connsiteY131" fmla="*/ 6682902 h 6867728"/>
              <a:gd name="connsiteX132" fmla="*/ 1984442 w 11674711"/>
              <a:gd name="connsiteY132" fmla="*/ 6692630 h 6867728"/>
              <a:gd name="connsiteX133" fmla="*/ 2042808 w 11674711"/>
              <a:gd name="connsiteY133" fmla="*/ 6702357 h 6867728"/>
              <a:gd name="connsiteX134" fmla="*/ 2237361 w 11674711"/>
              <a:gd name="connsiteY134" fmla="*/ 6721813 h 6867728"/>
              <a:gd name="connsiteX135" fmla="*/ 2324910 w 11674711"/>
              <a:gd name="connsiteY135" fmla="*/ 6731540 h 6867728"/>
              <a:gd name="connsiteX136" fmla="*/ 2431914 w 11674711"/>
              <a:gd name="connsiteY136" fmla="*/ 6741268 h 6867728"/>
              <a:gd name="connsiteX137" fmla="*/ 2490280 w 11674711"/>
              <a:gd name="connsiteY137" fmla="*/ 6750996 h 6867728"/>
              <a:gd name="connsiteX138" fmla="*/ 2821021 w 11674711"/>
              <a:gd name="connsiteY138" fmla="*/ 6780179 h 6867728"/>
              <a:gd name="connsiteX139" fmla="*/ 2966936 w 11674711"/>
              <a:gd name="connsiteY139" fmla="*/ 6789906 h 6867728"/>
              <a:gd name="connsiteX140" fmla="*/ 3035029 w 11674711"/>
              <a:gd name="connsiteY140" fmla="*/ 6799634 h 6867728"/>
              <a:gd name="connsiteX141" fmla="*/ 3375497 w 11674711"/>
              <a:gd name="connsiteY141" fmla="*/ 6828817 h 6867728"/>
              <a:gd name="connsiteX142" fmla="*/ 3647872 w 11674711"/>
              <a:gd name="connsiteY142" fmla="*/ 6838545 h 6867728"/>
              <a:gd name="connsiteX143" fmla="*/ 4717914 w 11674711"/>
              <a:gd name="connsiteY143" fmla="*/ 6828817 h 6867728"/>
              <a:gd name="connsiteX144" fmla="*/ 4747097 w 11674711"/>
              <a:gd name="connsiteY144" fmla="*/ 6819089 h 6867728"/>
              <a:gd name="connsiteX145" fmla="*/ 4980561 w 11674711"/>
              <a:gd name="connsiteY145" fmla="*/ 6809362 h 6867728"/>
              <a:gd name="connsiteX146" fmla="*/ 5496127 w 11674711"/>
              <a:gd name="connsiteY146" fmla="*/ 6780179 h 6867728"/>
              <a:gd name="connsiteX147" fmla="*/ 5651770 w 11674711"/>
              <a:gd name="connsiteY147" fmla="*/ 6770451 h 6867728"/>
              <a:gd name="connsiteX148" fmla="*/ 5924144 w 11674711"/>
              <a:gd name="connsiteY148" fmla="*/ 6760723 h 6867728"/>
              <a:gd name="connsiteX149" fmla="*/ 6546714 w 11674711"/>
              <a:gd name="connsiteY149" fmla="*/ 6760723 h 6867728"/>
              <a:gd name="connsiteX150" fmla="*/ 6624536 w 11674711"/>
              <a:gd name="connsiteY150" fmla="*/ 6770451 h 6867728"/>
              <a:gd name="connsiteX151" fmla="*/ 6935821 w 11674711"/>
              <a:gd name="connsiteY151" fmla="*/ 6789906 h 6867728"/>
              <a:gd name="connsiteX152" fmla="*/ 7101191 w 11674711"/>
              <a:gd name="connsiteY152" fmla="*/ 6799634 h 6867728"/>
              <a:gd name="connsiteX153" fmla="*/ 7179012 w 11674711"/>
              <a:gd name="connsiteY153" fmla="*/ 6809362 h 6867728"/>
              <a:gd name="connsiteX154" fmla="*/ 7412476 w 11674711"/>
              <a:gd name="connsiteY154" fmla="*/ 6828817 h 6867728"/>
              <a:gd name="connsiteX155" fmla="*/ 7587574 w 11674711"/>
              <a:gd name="connsiteY155" fmla="*/ 6848272 h 6867728"/>
              <a:gd name="connsiteX156" fmla="*/ 7714034 w 11674711"/>
              <a:gd name="connsiteY156" fmla="*/ 6867728 h 6867728"/>
              <a:gd name="connsiteX157" fmla="*/ 8044774 w 11674711"/>
              <a:gd name="connsiteY157" fmla="*/ 6838545 h 6867728"/>
              <a:gd name="connsiteX158" fmla="*/ 8278238 w 11674711"/>
              <a:gd name="connsiteY158" fmla="*/ 6809362 h 6867728"/>
              <a:gd name="connsiteX159" fmla="*/ 8375514 w 11674711"/>
              <a:gd name="connsiteY159" fmla="*/ 6799634 h 6867728"/>
              <a:gd name="connsiteX160" fmla="*/ 9260731 w 11674711"/>
              <a:gd name="connsiteY160" fmla="*/ 6819089 h 6867728"/>
              <a:gd name="connsiteX161" fmla="*/ 9348280 w 11674711"/>
              <a:gd name="connsiteY161" fmla="*/ 6828817 h 6867728"/>
              <a:gd name="connsiteX162" fmla="*/ 9494195 w 11674711"/>
              <a:gd name="connsiteY162" fmla="*/ 6838545 h 6867728"/>
              <a:gd name="connsiteX163" fmla="*/ 9737387 w 11674711"/>
              <a:gd name="connsiteY163" fmla="*/ 6828817 h 6867728"/>
              <a:gd name="connsiteX164" fmla="*/ 9786025 w 11674711"/>
              <a:gd name="connsiteY164" fmla="*/ 6809362 h 6867728"/>
              <a:gd name="connsiteX165" fmla="*/ 9902757 w 11674711"/>
              <a:gd name="connsiteY165" fmla="*/ 6780179 h 6867728"/>
              <a:gd name="connsiteX166" fmla="*/ 9980578 w 11674711"/>
              <a:gd name="connsiteY166" fmla="*/ 6741268 h 6867728"/>
              <a:gd name="connsiteX167" fmla="*/ 10029217 w 11674711"/>
              <a:gd name="connsiteY167" fmla="*/ 6712085 h 6867728"/>
              <a:gd name="connsiteX168" fmla="*/ 10145948 w 11674711"/>
              <a:gd name="connsiteY168" fmla="*/ 6692630 h 6867728"/>
              <a:gd name="connsiteX169" fmla="*/ 10214042 w 11674711"/>
              <a:gd name="connsiteY169" fmla="*/ 6673174 h 6867728"/>
              <a:gd name="connsiteX170" fmla="*/ 10330774 w 11674711"/>
              <a:gd name="connsiteY170" fmla="*/ 6653719 h 6867728"/>
              <a:gd name="connsiteX171" fmla="*/ 10389140 w 11674711"/>
              <a:gd name="connsiteY171" fmla="*/ 6624536 h 6867728"/>
              <a:gd name="connsiteX172" fmla="*/ 10437778 w 11674711"/>
              <a:gd name="connsiteY172" fmla="*/ 6556443 h 6867728"/>
              <a:gd name="connsiteX173" fmla="*/ 10466961 w 11674711"/>
              <a:gd name="connsiteY173" fmla="*/ 6527260 h 6867728"/>
              <a:gd name="connsiteX174" fmla="*/ 10632331 w 11674711"/>
              <a:gd name="connsiteY174" fmla="*/ 6410528 h 6867728"/>
              <a:gd name="connsiteX175" fmla="*/ 10700425 w 11674711"/>
              <a:gd name="connsiteY175" fmla="*/ 6371617 h 6867728"/>
              <a:gd name="connsiteX176" fmla="*/ 10797702 w 11674711"/>
              <a:gd name="connsiteY176" fmla="*/ 6322979 h 6867728"/>
              <a:gd name="connsiteX177" fmla="*/ 10826885 w 11674711"/>
              <a:gd name="connsiteY177" fmla="*/ 6303523 h 6867728"/>
              <a:gd name="connsiteX178" fmla="*/ 10856068 w 11674711"/>
              <a:gd name="connsiteY178" fmla="*/ 6293796 h 6867728"/>
              <a:gd name="connsiteX179" fmla="*/ 10933889 w 11674711"/>
              <a:gd name="connsiteY179" fmla="*/ 6254885 h 6867728"/>
              <a:gd name="connsiteX180" fmla="*/ 10972800 w 11674711"/>
              <a:gd name="connsiteY180" fmla="*/ 6245157 h 6867728"/>
              <a:gd name="connsiteX181" fmla="*/ 11070076 w 11674711"/>
              <a:gd name="connsiteY181" fmla="*/ 6196519 h 6867728"/>
              <a:gd name="connsiteX182" fmla="*/ 11118714 w 11674711"/>
              <a:gd name="connsiteY182" fmla="*/ 6177064 h 6867728"/>
              <a:gd name="connsiteX183" fmla="*/ 11225719 w 11674711"/>
              <a:gd name="connsiteY183" fmla="*/ 6128426 h 6867728"/>
              <a:gd name="connsiteX184" fmla="*/ 11293812 w 11674711"/>
              <a:gd name="connsiteY184" fmla="*/ 6118698 h 6867728"/>
              <a:gd name="connsiteX185" fmla="*/ 11556459 w 11674711"/>
              <a:gd name="connsiteY185" fmla="*/ 6089515 h 6867728"/>
              <a:gd name="connsiteX186" fmla="*/ 11614825 w 11674711"/>
              <a:gd name="connsiteY186" fmla="*/ 6060332 h 6867728"/>
              <a:gd name="connsiteX187" fmla="*/ 11634280 w 11674711"/>
              <a:gd name="connsiteY187" fmla="*/ 6021421 h 6867728"/>
              <a:gd name="connsiteX188" fmla="*/ 11653736 w 11674711"/>
              <a:gd name="connsiteY188" fmla="*/ 5963055 h 6867728"/>
              <a:gd name="connsiteX189" fmla="*/ 11663463 w 11674711"/>
              <a:gd name="connsiteY189" fmla="*/ 5933872 h 6867728"/>
              <a:gd name="connsiteX190" fmla="*/ 11663463 w 11674711"/>
              <a:gd name="connsiteY190" fmla="*/ 5573949 h 6867728"/>
              <a:gd name="connsiteX191" fmla="*/ 11644008 w 11674711"/>
              <a:gd name="connsiteY191" fmla="*/ 5466945 h 6867728"/>
              <a:gd name="connsiteX192" fmla="*/ 11614825 w 11674711"/>
              <a:gd name="connsiteY192" fmla="*/ 5321030 h 6867728"/>
              <a:gd name="connsiteX193" fmla="*/ 11566187 w 11674711"/>
              <a:gd name="connsiteY193" fmla="*/ 4922196 h 6867728"/>
              <a:gd name="connsiteX194" fmla="*/ 11556459 w 11674711"/>
              <a:gd name="connsiteY194" fmla="*/ 4873557 h 6867728"/>
              <a:gd name="connsiteX195" fmla="*/ 11527276 w 11674711"/>
              <a:gd name="connsiteY195" fmla="*/ 4747098 h 6867728"/>
              <a:gd name="connsiteX196" fmla="*/ 11468910 w 11674711"/>
              <a:gd name="connsiteY196" fmla="*/ 4503906 h 6867728"/>
              <a:gd name="connsiteX197" fmla="*/ 11459183 w 11674711"/>
              <a:gd name="connsiteY197" fmla="*/ 4445540 h 6867728"/>
              <a:gd name="connsiteX198" fmla="*/ 11439727 w 11674711"/>
              <a:gd name="connsiteY198" fmla="*/ 4396902 h 6867728"/>
              <a:gd name="connsiteX199" fmla="*/ 11430000 w 11674711"/>
              <a:gd name="connsiteY199" fmla="*/ 4299626 h 6867728"/>
              <a:gd name="connsiteX200" fmla="*/ 11420272 w 11674711"/>
              <a:gd name="connsiteY200" fmla="*/ 3375498 h 6867728"/>
              <a:gd name="connsiteX201" fmla="*/ 11400817 w 11674711"/>
              <a:gd name="connsiteY201" fmla="*/ 3307404 h 6867728"/>
              <a:gd name="connsiteX202" fmla="*/ 11391089 w 11674711"/>
              <a:gd name="connsiteY202" fmla="*/ 3249038 h 6867728"/>
              <a:gd name="connsiteX203" fmla="*/ 11381361 w 11674711"/>
              <a:gd name="connsiteY203" fmla="*/ 3219855 h 6867728"/>
              <a:gd name="connsiteX204" fmla="*/ 11361906 w 11674711"/>
              <a:gd name="connsiteY204" fmla="*/ 3151762 h 6867728"/>
              <a:gd name="connsiteX205" fmla="*/ 11352178 w 11674711"/>
              <a:gd name="connsiteY205" fmla="*/ 3054485 h 6867728"/>
              <a:gd name="connsiteX206" fmla="*/ 11342451 w 11674711"/>
              <a:gd name="connsiteY206" fmla="*/ 3015574 h 6867728"/>
              <a:gd name="connsiteX207" fmla="*/ 11322995 w 11674711"/>
              <a:gd name="connsiteY207" fmla="*/ 2607013 h 6867728"/>
              <a:gd name="connsiteX208" fmla="*/ 11313268 w 11674711"/>
              <a:gd name="connsiteY208" fmla="*/ 2383277 h 6867728"/>
              <a:gd name="connsiteX209" fmla="*/ 11303540 w 11674711"/>
              <a:gd name="connsiteY209" fmla="*/ 2324911 h 6867728"/>
              <a:gd name="connsiteX210" fmla="*/ 11284085 w 11674711"/>
              <a:gd name="connsiteY210" fmla="*/ 2140085 h 6867728"/>
              <a:gd name="connsiteX211" fmla="*/ 11274357 w 11674711"/>
              <a:gd name="connsiteY211" fmla="*/ 2052536 h 6867728"/>
              <a:gd name="connsiteX212" fmla="*/ 11264629 w 11674711"/>
              <a:gd name="connsiteY212" fmla="*/ 2023353 h 6867728"/>
              <a:gd name="connsiteX213" fmla="*/ 11254902 w 11674711"/>
              <a:gd name="connsiteY213" fmla="*/ 1945532 h 6867728"/>
              <a:gd name="connsiteX214" fmla="*/ 11235446 w 11674711"/>
              <a:gd name="connsiteY214" fmla="*/ 1799617 h 6867728"/>
              <a:gd name="connsiteX215" fmla="*/ 11225719 w 11674711"/>
              <a:gd name="connsiteY215" fmla="*/ 1682885 h 6867728"/>
              <a:gd name="connsiteX216" fmla="*/ 11215991 w 11674711"/>
              <a:gd name="connsiteY216" fmla="*/ 1614792 h 6867728"/>
              <a:gd name="connsiteX217" fmla="*/ 11196536 w 11674711"/>
              <a:gd name="connsiteY217" fmla="*/ 1342417 h 6867728"/>
              <a:gd name="connsiteX218" fmla="*/ 11177080 w 11674711"/>
              <a:gd name="connsiteY218" fmla="*/ 1274323 h 6867728"/>
              <a:gd name="connsiteX219" fmla="*/ 11157625 w 11674711"/>
              <a:gd name="connsiteY219" fmla="*/ 1138136 h 6867728"/>
              <a:gd name="connsiteX220" fmla="*/ 11147897 w 11674711"/>
              <a:gd name="connsiteY220" fmla="*/ 1099226 h 6867728"/>
              <a:gd name="connsiteX221" fmla="*/ 11128442 w 11674711"/>
              <a:gd name="connsiteY221" fmla="*/ 1001949 h 6867728"/>
              <a:gd name="connsiteX222" fmla="*/ 11118714 w 11674711"/>
              <a:gd name="connsiteY222" fmla="*/ 972766 h 6867728"/>
              <a:gd name="connsiteX223" fmla="*/ 11099259 w 11674711"/>
              <a:gd name="connsiteY223" fmla="*/ 885217 h 6867728"/>
              <a:gd name="connsiteX224" fmla="*/ 11089531 w 11674711"/>
              <a:gd name="connsiteY224" fmla="*/ 817123 h 6867728"/>
              <a:gd name="connsiteX225" fmla="*/ 11070076 w 11674711"/>
              <a:gd name="connsiteY225" fmla="*/ 768485 h 6867728"/>
              <a:gd name="connsiteX226" fmla="*/ 11060348 w 11674711"/>
              <a:gd name="connsiteY226" fmla="*/ 739302 h 6867728"/>
              <a:gd name="connsiteX227" fmla="*/ 11031166 w 11674711"/>
              <a:gd name="connsiteY227" fmla="*/ 642026 h 6867728"/>
              <a:gd name="connsiteX228" fmla="*/ 11011710 w 11674711"/>
              <a:gd name="connsiteY228" fmla="*/ 622570 h 6867728"/>
              <a:gd name="connsiteX229" fmla="*/ 10982527 w 11674711"/>
              <a:gd name="connsiteY229" fmla="*/ 583660 h 6867728"/>
              <a:gd name="connsiteX230" fmla="*/ 10963072 w 11674711"/>
              <a:gd name="connsiteY230" fmla="*/ 544749 h 6867728"/>
              <a:gd name="connsiteX231" fmla="*/ 10914434 w 11674711"/>
              <a:gd name="connsiteY231" fmla="*/ 486383 h 6867728"/>
              <a:gd name="connsiteX232" fmla="*/ 10885251 w 11674711"/>
              <a:gd name="connsiteY232" fmla="*/ 466928 h 6867728"/>
              <a:gd name="connsiteX233" fmla="*/ 10797702 w 11674711"/>
              <a:gd name="connsiteY233" fmla="*/ 447472 h 6867728"/>
              <a:gd name="connsiteX234" fmla="*/ 10758791 w 11674711"/>
              <a:gd name="connsiteY234" fmla="*/ 428017 h 6867728"/>
              <a:gd name="connsiteX235" fmla="*/ 10729608 w 11674711"/>
              <a:gd name="connsiteY235" fmla="*/ 408562 h 6867728"/>
              <a:gd name="connsiteX236" fmla="*/ 10680970 w 11674711"/>
              <a:gd name="connsiteY236" fmla="*/ 389106 h 6867728"/>
              <a:gd name="connsiteX237" fmla="*/ 10573966 w 11674711"/>
              <a:gd name="connsiteY237" fmla="*/ 321013 h 6867728"/>
              <a:gd name="connsiteX238" fmla="*/ 10554510 w 11674711"/>
              <a:gd name="connsiteY238" fmla="*/ 301557 h 6867728"/>
              <a:gd name="connsiteX239" fmla="*/ 10398868 w 11674711"/>
              <a:gd name="connsiteY239" fmla="*/ 214009 h 6867728"/>
              <a:gd name="connsiteX240" fmla="*/ 10359957 w 11674711"/>
              <a:gd name="connsiteY240" fmla="*/ 194553 h 6867728"/>
              <a:gd name="connsiteX241" fmla="*/ 10330774 w 11674711"/>
              <a:gd name="connsiteY241" fmla="*/ 175098 h 6867728"/>
              <a:gd name="connsiteX242" fmla="*/ 10301591 w 11674711"/>
              <a:gd name="connsiteY242" fmla="*/ 165370 h 6867728"/>
              <a:gd name="connsiteX243" fmla="*/ 10252953 w 11674711"/>
              <a:gd name="connsiteY243" fmla="*/ 145915 h 6867728"/>
              <a:gd name="connsiteX244" fmla="*/ 10107038 w 11674711"/>
              <a:gd name="connsiteY244" fmla="*/ 126460 h 6867728"/>
              <a:gd name="connsiteX245" fmla="*/ 10058400 w 11674711"/>
              <a:gd name="connsiteY245" fmla="*/ 116732 h 6867728"/>
              <a:gd name="connsiteX246" fmla="*/ 10029217 w 11674711"/>
              <a:gd name="connsiteY246" fmla="*/ 107004 h 6867728"/>
              <a:gd name="connsiteX247" fmla="*/ 9484468 w 11674711"/>
              <a:gd name="connsiteY247" fmla="*/ 97277 h 6867728"/>
              <a:gd name="connsiteX248" fmla="*/ 9309370 w 11674711"/>
              <a:gd name="connsiteY248" fmla="*/ 77821 h 6867728"/>
              <a:gd name="connsiteX249" fmla="*/ 9260731 w 11674711"/>
              <a:gd name="connsiteY249" fmla="*/ 68094 h 6867728"/>
              <a:gd name="connsiteX250" fmla="*/ 9095361 w 11674711"/>
              <a:gd name="connsiteY250" fmla="*/ 48638 h 6867728"/>
              <a:gd name="connsiteX251" fmla="*/ 8842442 w 11674711"/>
              <a:gd name="connsiteY251" fmla="*/ 19455 h 6867728"/>
              <a:gd name="connsiteX252" fmla="*/ 8793804 w 11674711"/>
              <a:gd name="connsiteY252" fmla="*/ 9728 h 6867728"/>
              <a:gd name="connsiteX253" fmla="*/ 8764621 w 11674711"/>
              <a:gd name="connsiteY253" fmla="*/ 0 h 6867728"/>
              <a:gd name="connsiteX254" fmla="*/ 8492246 w 11674711"/>
              <a:gd name="connsiteY254" fmla="*/ 9728 h 6867728"/>
              <a:gd name="connsiteX255" fmla="*/ 8453336 w 11674711"/>
              <a:gd name="connsiteY255" fmla="*/ 19455 h 6867728"/>
              <a:gd name="connsiteX256" fmla="*/ 8424153 w 11674711"/>
              <a:gd name="connsiteY256" fmla="*/ 29183 h 6867728"/>
              <a:gd name="connsiteX257" fmla="*/ 8287966 w 11674711"/>
              <a:gd name="connsiteY257" fmla="*/ 48638 h 6867728"/>
              <a:gd name="connsiteX258" fmla="*/ 8229600 w 11674711"/>
              <a:gd name="connsiteY258" fmla="*/ 58366 h 6867728"/>
              <a:gd name="connsiteX259" fmla="*/ 8103140 w 11674711"/>
              <a:gd name="connsiteY259" fmla="*/ 68094 h 6867728"/>
              <a:gd name="connsiteX260" fmla="*/ 7957225 w 11674711"/>
              <a:gd name="connsiteY260" fmla="*/ 97277 h 6867728"/>
              <a:gd name="connsiteX261" fmla="*/ 7908587 w 11674711"/>
              <a:gd name="connsiteY261" fmla="*/ 107004 h 6867728"/>
              <a:gd name="connsiteX262" fmla="*/ 7859948 w 11674711"/>
              <a:gd name="connsiteY262" fmla="*/ 116732 h 6867728"/>
              <a:gd name="connsiteX263" fmla="*/ 7830766 w 11674711"/>
              <a:gd name="connsiteY263" fmla="*/ 136187 h 6867728"/>
              <a:gd name="connsiteX264" fmla="*/ 7762672 w 11674711"/>
              <a:gd name="connsiteY264" fmla="*/ 155643 h 6867728"/>
              <a:gd name="connsiteX265" fmla="*/ 7733489 w 11674711"/>
              <a:gd name="connsiteY265" fmla="*/ 165370 h 6867728"/>
              <a:gd name="connsiteX266" fmla="*/ 7704306 w 11674711"/>
              <a:gd name="connsiteY266" fmla="*/ 184826 h 6867728"/>
              <a:gd name="connsiteX267" fmla="*/ 7636212 w 11674711"/>
              <a:gd name="connsiteY267" fmla="*/ 194553 h 6867728"/>
              <a:gd name="connsiteX268" fmla="*/ 7558391 w 11674711"/>
              <a:gd name="connsiteY268" fmla="*/ 214009 h 6867728"/>
              <a:gd name="connsiteX269" fmla="*/ 7529208 w 11674711"/>
              <a:gd name="connsiteY269" fmla="*/ 233464 h 6867728"/>
              <a:gd name="connsiteX270" fmla="*/ 7500025 w 11674711"/>
              <a:gd name="connsiteY270" fmla="*/ 243192 h 6867728"/>
              <a:gd name="connsiteX271" fmla="*/ 7519480 w 11674711"/>
              <a:gd name="connsiteY271" fmla="*/ 272374 h 6867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Lst>
            <a:rect l="l" t="t" r="r" b="b"/>
            <a:pathLst>
              <a:path w="11674711" h="6867728">
                <a:moveTo>
                  <a:pt x="7519480" y="272374"/>
                </a:moveTo>
                <a:cubicBezTo>
                  <a:pt x="7512995" y="278859"/>
                  <a:pt x="7480749" y="280232"/>
                  <a:pt x="7461114" y="282102"/>
                </a:cubicBezTo>
                <a:cubicBezTo>
                  <a:pt x="7412588" y="286724"/>
                  <a:pt x="7363283" y="283816"/>
                  <a:pt x="7315200" y="291830"/>
                </a:cubicBezTo>
                <a:cubicBezTo>
                  <a:pt x="7284857" y="296887"/>
                  <a:pt x="7257753" y="314676"/>
                  <a:pt x="7227651" y="321013"/>
                </a:cubicBezTo>
                <a:cubicBezTo>
                  <a:pt x="7195763" y="327726"/>
                  <a:pt x="7162800" y="327498"/>
                  <a:pt x="7130374" y="330740"/>
                </a:cubicBezTo>
                <a:cubicBezTo>
                  <a:pt x="6981235" y="375481"/>
                  <a:pt x="7036739" y="357233"/>
                  <a:pt x="6838544" y="428017"/>
                </a:cubicBezTo>
                <a:cubicBezTo>
                  <a:pt x="6812454" y="437335"/>
                  <a:pt x="6785503" y="444810"/>
                  <a:pt x="6760723" y="457200"/>
                </a:cubicBezTo>
                <a:cubicBezTo>
                  <a:pt x="6728297" y="473413"/>
                  <a:pt x="6695434" y="488778"/>
                  <a:pt x="6663446" y="505838"/>
                </a:cubicBezTo>
                <a:cubicBezTo>
                  <a:pt x="6603530" y="537793"/>
                  <a:pt x="6619691" y="535983"/>
                  <a:pt x="6556442" y="573932"/>
                </a:cubicBezTo>
                <a:cubicBezTo>
                  <a:pt x="6504262" y="605240"/>
                  <a:pt x="6524113" y="585009"/>
                  <a:pt x="6459166" y="612843"/>
                </a:cubicBezTo>
                <a:cubicBezTo>
                  <a:pt x="6432509" y="624268"/>
                  <a:pt x="6407285" y="638783"/>
                  <a:pt x="6381344" y="651753"/>
                </a:cubicBezTo>
                <a:cubicBezTo>
                  <a:pt x="6368374" y="658238"/>
                  <a:pt x="6356191" y="666624"/>
                  <a:pt x="6342434" y="671209"/>
                </a:cubicBezTo>
                <a:cubicBezTo>
                  <a:pt x="6244331" y="703908"/>
                  <a:pt x="6396524" y="654009"/>
                  <a:pt x="6274340" y="690664"/>
                </a:cubicBezTo>
                <a:cubicBezTo>
                  <a:pt x="6254697" y="696557"/>
                  <a:pt x="6236356" y="707854"/>
                  <a:pt x="6215974" y="710119"/>
                </a:cubicBezTo>
                <a:cubicBezTo>
                  <a:pt x="6186791" y="713362"/>
                  <a:pt x="6157493" y="715695"/>
                  <a:pt x="6128425" y="719847"/>
                </a:cubicBezTo>
                <a:cubicBezTo>
                  <a:pt x="6112057" y="722185"/>
                  <a:pt x="6096264" y="728201"/>
                  <a:pt x="6079787" y="729574"/>
                </a:cubicBezTo>
                <a:cubicBezTo>
                  <a:pt x="6031252" y="733619"/>
                  <a:pt x="5716296" y="747423"/>
                  <a:pt x="5680953" y="749030"/>
                </a:cubicBezTo>
                <a:lnTo>
                  <a:pt x="5583676" y="758757"/>
                </a:lnTo>
                <a:cubicBezTo>
                  <a:pt x="5500041" y="768050"/>
                  <a:pt x="5516879" y="767664"/>
                  <a:pt x="5437761" y="778213"/>
                </a:cubicBezTo>
                <a:cubicBezTo>
                  <a:pt x="5411848" y="781668"/>
                  <a:pt x="5385778" y="783965"/>
                  <a:pt x="5359940" y="787940"/>
                </a:cubicBezTo>
                <a:cubicBezTo>
                  <a:pt x="5343598" y="790454"/>
                  <a:pt x="5327761" y="796100"/>
                  <a:pt x="5311302" y="797668"/>
                </a:cubicBezTo>
                <a:cubicBezTo>
                  <a:pt x="5259554" y="802597"/>
                  <a:pt x="5207567" y="804615"/>
                  <a:pt x="5155659" y="807396"/>
                </a:cubicBezTo>
                <a:cubicBezTo>
                  <a:pt x="4409362" y="847376"/>
                  <a:pt x="5024622" y="811670"/>
                  <a:pt x="4601183" y="836579"/>
                </a:cubicBezTo>
                <a:lnTo>
                  <a:pt x="3083668" y="826851"/>
                </a:lnTo>
                <a:cubicBezTo>
                  <a:pt x="2967797" y="825598"/>
                  <a:pt x="2774933" y="817320"/>
                  <a:pt x="2645923" y="807396"/>
                </a:cubicBezTo>
                <a:cubicBezTo>
                  <a:pt x="2613432" y="804897"/>
                  <a:pt x="2581072" y="800911"/>
                  <a:pt x="2548646" y="797668"/>
                </a:cubicBezTo>
                <a:cubicBezTo>
                  <a:pt x="2318425" y="800911"/>
                  <a:pt x="2088061" y="798659"/>
                  <a:pt x="1857983" y="807396"/>
                </a:cubicBezTo>
                <a:cubicBezTo>
                  <a:pt x="1831263" y="808411"/>
                  <a:pt x="1805871" y="819505"/>
                  <a:pt x="1780161" y="826851"/>
                </a:cubicBezTo>
                <a:cubicBezTo>
                  <a:pt x="1638046" y="867455"/>
                  <a:pt x="1776321" y="825443"/>
                  <a:pt x="1663429" y="865762"/>
                </a:cubicBezTo>
                <a:cubicBezTo>
                  <a:pt x="1634460" y="876108"/>
                  <a:pt x="1603394" y="881188"/>
                  <a:pt x="1575880" y="894945"/>
                </a:cubicBezTo>
                <a:cubicBezTo>
                  <a:pt x="1562910" y="901430"/>
                  <a:pt x="1550298" y="908688"/>
                  <a:pt x="1536970" y="914400"/>
                </a:cubicBezTo>
                <a:cubicBezTo>
                  <a:pt x="1527545" y="918439"/>
                  <a:pt x="1517157" y="919963"/>
                  <a:pt x="1507787" y="924128"/>
                </a:cubicBezTo>
                <a:cubicBezTo>
                  <a:pt x="1294414" y="1018961"/>
                  <a:pt x="1611665" y="881914"/>
                  <a:pt x="1391055" y="992221"/>
                </a:cubicBezTo>
                <a:cubicBezTo>
                  <a:pt x="1365115" y="1005191"/>
                  <a:pt x="1340748" y="1021960"/>
                  <a:pt x="1313234" y="1031132"/>
                </a:cubicBezTo>
                <a:cubicBezTo>
                  <a:pt x="1303506" y="1034375"/>
                  <a:pt x="1293222" y="1036274"/>
                  <a:pt x="1284051" y="1040860"/>
                </a:cubicBezTo>
                <a:cubicBezTo>
                  <a:pt x="1273594" y="1046088"/>
                  <a:pt x="1265019" y="1054515"/>
                  <a:pt x="1254868" y="1060315"/>
                </a:cubicBezTo>
                <a:cubicBezTo>
                  <a:pt x="1154220" y="1117827"/>
                  <a:pt x="1280369" y="1036627"/>
                  <a:pt x="1177046" y="1108953"/>
                </a:cubicBezTo>
                <a:cubicBezTo>
                  <a:pt x="1157890" y="1122362"/>
                  <a:pt x="1135214" y="1131330"/>
                  <a:pt x="1118680" y="1147864"/>
                </a:cubicBezTo>
                <a:cubicBezTo>
                  <a:pt x="1105710" y="1160834"/>
                  <a:pt x="1095498" y="1177337"/>
                  <a:pt x="1079770" y="1186774"/>
                </a:cubicBezTo>
                <a:cubicBezTo>
                  <a:pt x="1062185" y="1197325"/>
                  <a:pt x="1040859" y="1199745"/>
                  <a:pt x="1021404" y="1206230"/>
                </a:cubicBezTo>
                <a:lnTo>
                  <a:pt x="992221" y="1215957"/>
                </a:lnTo>
                <a:cubicBezTo>
                  <a:pt x="985736" y="1222442"/>
                  <a:pt x="980630" y="1230694"/>
                  <a:pt x="972766" y="1235413"/>
                </a:cubicBezTo>
                <a:cubicBezTo>
                  <a:pt x="900833" y="1278573"/>
                  <a:pt x="988212" y="1205547"/>
                  <a:pt x="914400" y="1264596"/>
                </a:cubicBezTo>
                <a:cubicBezTo>
                  <a:pt x="907238" y="1270325"/>
                  <a:pt x="903459" y="1280645"/>
                  <a:pt x="894944" y="1284051"/>
                </a:cubicBezTo>
                <a:cubicBezTo>
                  <a:pt x="870118" y="1293981"/>
                  <a:pt x="817123" y="1303506"/>
                  <a:pt x="817123" y="1303506"/>
                </a:cubicBezTo>
                <a:cubicBezTo>
                  <a:pt x="810638" y="1309991"/>
                  <a:pt x="805532" y="1318243"/>
                  <a:pt x="797668" y="1322962"/>
                </a:cubicBezTo>
                <a:cubicBezTo>
                  <a:pt x="788875" y="1328238"/>
                  <a:pt x="775736" y="1325438"/>
                  <a:pt x="768485" y="1332689"/>
                </a:cubicBezTo>
                <a:cubicBezTo>
                  <a:pt x="755115" y="1346059"/>
                  <a:pt x="751753" y="1367099"/>
                  <a:pt x="739302" y="1381328"/>
                </a:cubicBezTo>
                <a:cubicBezTo>
                  <a:pt x="728626" y="1393529"/>
                  <a:pt x="713361" y="1400783"/>
                  <a:pt x="700391" y="1410511"/>
                </a:cubicBezTo>
                <a:cubicBezTo>
                  <a:pt x="688422" y="1446418"/>
                  <a:pt x="689047" y="1451577"/>
                  <a:pt x="661480" y="1488332"/>
                </a:cubicBezTo>
                <a:cubicBezTo>
                  <a:pt x="629533" y="1530928"/>
                  <a:pt x="639067" y="1505511"/>
                  <a:pt x="603114" y="1536970"/>
                </a:cubicBezTo>
                <a:cubicBezTo>
                  <a:pt x="585859" y="1552069"/>
                  <a:pt x="570689" y="1569396"/>
                  <a:pt x="554476" y="1585609"/>
                </a:cubicBezTo>
                <a:lnTo>
                  <a:pt x="525293" y="1614792"/>
                </a:lnTo>
                <a:cubicBezTo>
                  <a:pt x="515565" y="1624519"/>
                  <a:pt x="503741" y="1632528"/>
                  <a:pt x="496110" y="1643974"/>
                </a:cubicBezTo>
                <a:cubicBezTo>
                  <a:pt x="489625" y="1653702"/>
                  <a:pt x="484476" y="1664467"/>
                  <a:pt x="476655" y="1673157"/>
                </a:cubicBezTo>
                <a:cubicBezTo>
                  <a:pt x="455181" y="1697017"/>
                  <a:pt x="408561" y="1741251"/>
                  <a:pt x="408561" y="1741251"/>
                </a:cubicBezTo>
                <a:cubicBezTo>
                  <a:pt x="383624" y="1816069"/>
                  <a:pt x="420655" y="1719468"/>
                  <a:pt x="369651" y="1799617"/>
                </a:cubicBezTo>
                <a:cubicBezTo>
                  <a:pt x="354080" y="1824085"/>
                  <a:pt x="337774" y="1849302"/>
                  <a:pt x="330740" y="1877438"/>
                </a:cubicBezTo>
                <a:cubicBezTo>
                  <a:pt x="305771" y="1977313"/>
                  <a:pt x="339708" y="1853526"/>
                  <a:pt x="301557" y="1955260"/>
                </a:cubicBezTo>
                <a:cubicBezTo>
                  <a:pt x="291871" y="1981089"/>
                  <a:pt x="286907" y="2028510"/>
                  <a:pt x="282102" y="2052536"/>
                </a:cubicBezTo>
                <a:cubicBezTo>
                  <a:pt x="279480" y="2065646"/>
                  <a:pt x="275617" y="2078477"/>
                  <a:pt x="272374" y="2091447"/>
                </a:cubicBezTo>
                <a:cubicBezTo>
                  <a:pt x="255755" y="2257634"/>
                  <a:pt x="251978" y="2252324"/>
                  <a:pt x="272374" y="2490281"/>
                </a:cubicBezTo>
                <a:cubicBezTo>
                  <a:pt x="273612" y="2504729"/>
                  <a:pt x="286443" y="2515728"/>
                  <a:pt x="291829" y="2529192"/>
                </a:cubicBezTo>
                <a:cubicBezTo>
                  <a:pt x="311579" y="2578566"/>
                  <a:pt x="311242" y="2587343"/>
                  <a:pt x="321012" y="2636196"/>
                </a:cubicBezTo>
                <a:cubicBezTo>
                  <a:pt x="314527" y="2717260"/>
                  <a:pt x="309390" y="2798443"/>
                  <a:pt x="301557" y="2879387"/>
                </a:cubicBezTo>
                <a:cubicBezTo>
                  <a:pt x="299657" y="2899019"/>
                  <a:pt x="297019" y="2918724"/>
                  <a:pt x="291829" y="2937753"/>
                </a:cubicBezTo>
                <a:cubicBezTo>
                  <a:pt x="287235" y="2954600"/>
                  <a:pt x="278341" y="2969981"/>
                  <a:pt x="272374" y="2986392"/>
                </a:cubicBezTo>
                <a:cubicBezTo>
                  <a:pt x="265366" y="3005665"/>
                  <a:pt x="258315" y="3024972"/>
                  <a:pt x="252919" y="3044757"/>
                </a:cubicBezTo>
                <a:cubicBezTo>
                  <a:pt x="233775" y="3114952"/>
                  <a:pt x="253948" y="3084896"/>
                  <a:pt x="223736" y="3171217"/>
                </a:cubicBezTo>
                <a:cubicBezTo>
                  <a:pt x="209811" y="3211004"/>
                  <a:pt x="184241" y="3246799"/>
                  <a:pt x="175097" y="3287949"/>
                </a:cubicBezTo>
                <a:cubicBezTo>
                  <a:pt x="128248" y="3498772"/>
                  <a:pt x="185622" y="3266103"/>
                  <a:pt x="126459" y="3443592"/>
                </a:cubicBezTo>
                <a:cubicBezTo>
                  <a:pt x="118004" y="3468959"/>
                  <a:pt x="112248" y="3495194"/>
                  <a:pt x="107004" y="3521413"/>
                </a:cubicBezTo>
                <a:cubicBezTo>
                  <a:pt x="102507" y="3543896"/>
                  <a:pt x="104988" y="3567914"/>
                  <a:pt x="97276" y="3589506"/>
                </a:cubicBezTo>
                <a:cubicBezTo>
                  <a:pt x="88483" y="3614125"/>
                  <a:pt x="71336" y="3634902"/>
                  <a:pt x="58366" y="3657600"/>
                </a:cubicBezTo>
                <a:cubicBezTo>
                  <a:pt x="55123" y="3670570"/>
                  <a:pt x="52480" y="3683705"/>
                  <a:pt x="48638" y="3696511"/>
                </a:cubicBezTo>
                <a:cubicBezTo>
                  <a:pt x="42745" y="3716154"/>
                  <a:pt x="32788" y="3734689"/>
                  <a:pt x="29183" y="3754877"/>
                </a:cubicBezTo>
                <a:cubicBezTo>
                  <a:pt x="16527" y="3825752"/>
                  <a:pt x="9728" y="3897549"/>
                  <a:pt x="0" y="3968885"/>
                </a:cubicBezTo>
                <a:cubicBezTo>
                  <a:pt x="6485" y="4001311"/>
                  <a:pt x="9730" y="4034556"/>
                  <a:pt x="19455" y="4066162"/>
                </a:cubicBezTo>
                <a:cubicBezTo>
                  <a:pt x="22893" y="4077336"/>
                  <a:pt x="34305" y="4084599"/>
                  <a:pt x="38910" y="4095345"/>
                </a:cubicBezTo>
                <a:cubicBezTo>
                  <a:pt x="61658" y="4148423"/>
                  <a:pt x="32199" y="4125463"/>
                  <a:pt x="68093" y="4182894"/>
                </a:cubicBezTo>
                <a:cubicBezTo>
                  <a:pt x="75384" y="4194560"/>
                  <a:pt x="87548" y="4202349"/>
                  <a:pt x="97276" y="4212077"/>
                </a:cubicBezTo>
                <a:cubicBezTo>
                  <a:pt x="115112" y="4265582"/>
                  <a:pt x="96287" y="4217642"/>
                  <a:pt x="126459" y="4270443"/>
                </a:cubicBezTo>
                <a:cubicBezTo>
                  <a:pt x="133653" y="4283033"/>
                  <a:pt x="138719" y="4296763"/>
                  <a:pt x="145914" y="4309353"/>
                </a:cubicBezTo>
                <a:cubicBezTo>
                  <a:pt x="151715" y="4319504"/>
                  <a:pt x="160141" y="4328079"/>
                  <a:pt x="165370" y="4338536"/>
                </a:cubicBezTo>
                <a:cubicBezTo>
                  <a:pt x="173179" y="4354154"/>
                  <a:pt x="175841" y="4372201"/>
                  <a:pt x="184825" y="4387174"/>
                </a:cubicBezTo>
                <a:cubicBezTo>
                  <a:pt x="206305" y="4422974"/>
                  <a:pt x="226147" y="4430907"/>
                  <a:pt x="243191" y="4464996"/>
                </a:cubicBezTo>
                <a:cubicBezTo>
                  <a:pt x="283440" y="4545495"/>
                  <a:pt x="211656" y="4431892"/>
                  <a:pt x="272374" y="4533089"/>
                </a:cubicBezTo>
                <a:cubicBezTo>
                  <a:pt x="284404" y="4553139"/>
                  <a:pt x="300828" y="4570541"/>
                  <a:pt x="311285" y="4591455"/>
                </a:cubicBezTo>
                <a:cubicBezTo>
                  <a:pt x="358398" y="4685683"/>
                  <a:pt x="329687" y="4648769"/>
                  <a:pt x="389106" y="4708187"/>
                </a:cubicBezTo>
                <a:cubicBezTo>
                  <a:pt x="395591" y="4721157"/>
                  <a:pt x="401519" y="4734422"/>
                  <a:pt x="408561" y="4747098"/>
                </a:cubicBezTo>
                <a:cubicBezTo>
                  <a:pt x="417743" y="4763626"/>
                  <a:pt x="429288" y="4778825"/>
                  <a:pt x="437744" y="4795736"/>
                </a:cubicBezTo>
                <a:cubicBezTo>
                  <a:pt x="445553" y="4811354"/>
                  <a:pt x="449391" y="4828756"/>
                  <a:pt x="457200" y="4844374"/>
                </a:cubicBezTo>
                <a:cubicBezTo>
                  <a:pt x="462428" y="4854831"/>
                  <a:pt x="470855" y="4863406"/>
                  <a:pt x="476655" y="4873557"/>
                </a:cubicBezTo>
                <a:cubicBezTo>
                  <a:pt x="519384" y="4948334"/>
                  <a:pt x="469495" y="4876981"/>
                  <a:pt x="525293" y="4951379"/>
                </a:cubicBezTo>
                <a:cubicBezTo>
                  <a:pt x="528536" y="4964349"/>
                  <a:pt x="529755" y="4978001"/>
                  <a:pt x="535021" y="4990289"/>
                </a:cubicBezTo>
                <a:cubicBezTo>
                  <a:pt x="539626" y="5001035"/>
                  <a:pt x="549248" y="5009015"/>
                  <a:pt x="554476" y="5019472"/>
                </a:cubicBezTo>
                <a:cubicBezTo>
                  <a:pt x="559062" y="5028643"/>
                  <a:pt x="559618" y="5039484"/>
                  <a:pt x="564204" y="5048655"/>
                </a:cubicBezTo>
                <a:cubicBezTo>
                  <a:pt x="572660" y="5065566"/>
                  <a:pt x="584932" y="5080383"/>
                  <a:pt x="593387" y="5097294"/>
                </a:cubicBezTo>
                <a:cubicBezTo>
                  <a:pt x="601159" y="5112838"/>
                  <a:pt x="608688" y="5150849"/>
                  <a:pt x="612842" y="5165387"/>
                </a:cubicBezTo>
                <a:cubicBezTo>
                  <a:pt x="615659" y="5175246"/>
                  <a:pt x="619327" y="5184842"/>
                  <a:pt x="622570" y="5194570"/>
                </a:cubicBezTo>
                <a:cubicBezTo>
                  <a:pt x="638540" y="5322341"/>
                  <a:pt x="625561" y="5247132"/>
                  <a:pt x="671208" y="5418306"/>
                </a:cubicBezTo>
                <a:lnTo>
                  <a:pt x="671208" y="5418306"/>
                </a:lnTo>
                <a:cubicBezTo>
                  <a:pt x="674451" y="5434519"/>
                  <a:pt x="676586" y="5450993"/>
                  <a:pt x="680936" y="5466945"/>
                </a:cubicBezTo>
                <a:cubicBezTo>
                  <a:pt x="686332" y="5486730"/>
                  <a:pt x="700391" y="5525311"/>
                  <a:pt x="700391" y="5525311"/>
                </a:cubicBezTo>
                <a:cubicBezTo>
                  <a:pt x="703634" y="5560979"/>
                  <a:pt x="703519" y="5597113"/>
                  <a:pt x="710119" y="5632315"/>
                </a:cubicBezTo>
                <a:cubicBezTo>
                  <a:pt x="713337" y="5649477"/>
                  <a:pt x="723443" y="5664603"/>
                  <a:pt x="729574" y="5680953"/>
                </a:cubicBezTo>
                <a:cubicBezTo>
                  <a:pt x="733174" y="5690554"/>
                  <a:pt x="736815" y="5700188"/>
                  <a:pt x="739302" y="5710136"/>
                </a:cubicBezTo>
                <a:lnTo>
                  <a:pt x="758757" y="5787957"/>
                </a:lnTo>
                <a:cubicBezTo>
                  <a:pt x="762000" y="5813898"/>
                  <a:pt x="763809" y="5840058"/>
                  <a:pt x="768485" y="5865779"/>
                </a:cubicBezTo>
                <a:cubicBezTo>
                  <a:pt x="770319" y="5875867"/>
                  <a:pt x="775395" y="5885103"/>
                  <a:pt x="778212" y="5894962"/>
                </a:cubicBezTo>
                <a:cubicBezTo>
                  <a:pt x="781885" y="5907817"/>
                  <a:pt x="784098" y="5921067"/>
                  <a:pt x="787940" y="5933872"/>
                </a:cubicBezTo>
                <a:cubicBezTo>
                  <a:pt x="793833" y="5953515"/>
                  <a:pt x="800910" y="5972783"/>
                  <a:pt x="807395" y="5992238"/>
                </a:cubicBezTo>
                <a:lnTo>
                  <a:pt x="817123" y="6021421"/>
                </a:lnTo>
                <a:cubicBezTo>
                  <a:pt x="820366" y="6050604"/>
                  <a:pt x="824599" y="6079694"/>
                  <a:pt x="826851" y="6108970"/>
                </a:cubicBezTo>
                <a:cubicBezTo>
                  <a:pt x="831086" y="6164026"/>
                  <a:pt x="831084" y="6219395"/>
                  <a:pt x="836578" y="6274340"/>
                </a:cubicBezTo>
                <a:cubicBezTo>
                  <a:pt x="839025" y="6298810"/>
                  <a:pt x="874083" y="6356322"/>
                  <a:pt x="885217" y="6361889"/>
                </a:cubicBezTo>
                <a:cubicBezTo>
                  <a:pt x="898187" y="6368374"/>
                  <a:pt x="912061" y="6373301"/>
                  <a:pt x="924127" y="6381345"/>
                </a:cubicBezTo>
                <a:cubicBezTo>
                  <a:pt x="977536" y="6416952"/>
                  <a:pt x="905028" y="6387948"/>
                  <a:pt x="972766" y="6410528"/>
                </a:cubicBezTo>
                <a:cubicBezTo>
                  <a:pt x="979251" y="6420256"/>
                  <a:pt x="982307" y="6433515"/>
                  <a:pt x="992221" y="6439711"/>
                </a:cubicBezTo>
                <a:cubicBezTo>
                  <a:pt x="1009611" y="6450580"/>
                  <a:pt x="1031132" y="6452681"/>
                  <a:pt x="1050587" y="6459166"/>
                </a:cubicBezTo>
                <a:cubicBezTo>
                  <a:pt x="1076526" y="6467812"/>
                  <a:pt x="1094641" y="6472323"/>
                  <a:pt x="1118680" y="6488349"/>
                </a:cubicBezTo>
                <a:cubicBezTo>
                  <a:pt x="1126311" y="6493436"/>
                  <a:pt x="1130272" y="6503085"/>
                  <a:pt x="1138136" y="6507804"/>
                </a:cubicBezTo>
                <a:cubicBezTo>
                  <a:pt x="1162452" y="6522394"/>
                  <a:pt x="1232781" y="6524943"/>
                  <a:pt x="1245140" y="6527260"/>
                </a:cubicBezTo>
                <a:cubicBezTo>
                  <a:pt x="1271421" y="6532188"/>
                  <a:pt x="1297021" y="6540230"/>
                  <a:pt x="1322961" y="6546715"/>
                </a:cubicBezTo>
                <a:lnTo>
                  <a:pt x="1361872" y="6556443"/>
                </a:lnTo>
                <a:cubicBezTo>
                  <a:pt x="1392546" y="6564111"/>
                  <a:pt x="1402047" y="6565428"/>
                  <a:pt x="1429966" y="6575898"/>
                </a:cubicBezTo>
                <a:cubicBezTo>
                  <a:pt x="1446316" y="6582029"/>
                  <a:pt x="1462986" y="6587544"/>
                  <a:pt x="1478604" y="6595353"/>
                </a:cubicBezTo>
                <a:cubicBezTo>
                  <a:pt x="1489061" y="6600582"/>
                  <a:pt x="1496395" y="6612180"/>
                  <a:pt x="1507787" y="6614809"/>
                </a:cubicBezTo>
                <a:cubicBezTo>
                  <a:pt x="1539540" y="6622137"/>
                  <a:pt x="1572638" y="6621294"/>
                  <a:pt x="1605063" y="6624536"/>
                </a:cubicBezTo>
                <a:cubicBezTo>
                  <a:pt x="1631004" y="6631021"/>
                  <a:pt x="1657175" y="6636646"/>
                  <a:pt x="1682885" y="6643992"/>
                </a:cubicBezTo>
                <a:cubicBezTo>
                  <a:pt x="1702604" y="6649626"/>
                  <a:pt x="1721022" y="6660076"/>
                  <a:pt x="1741251" y="6663447"/>
                </a:cubicBezTo>
                <a:cubicBezTo>
                  <a:pt x="1799177" y="6673101"/>
                  <a:pt x="1858213" y="6674597"/>
                  <a:pt x="1916348" y="6682902"/>
                </a:cubicBezTo>
                <a:lnTo>
                  <a:pt x="1984442" y="6692630"/>
                </a:lnTo>
                <a:cubicBezTo>
                  <a:pt x="2003936" y="6695629"/>
                  <a:pt x="2023214" y="6700096"/>
                  <a:pt x="2042808" y="6702357"/>
                </a:cubicBezTo>
                <a:cubicBezTo>
                  <a:pt x="2107553" y="6709828"/>
                  <a:pt x="2172585" y="6714616"/>
                  <a:pt x="2237361" y="6721813"/>
                </a:cubicBezTo>
                <a:lnTo>
                  <a:pt x="2324910" y="6731540"/>
                </a:lnTo>
                <a:cubicBezTo>
                  <a:pt x="2360547" y="6735104"/>
                  <a:pt x="2396344" y="6737083"/>
                  <a:pt x="2431914" y="6741268"/>
                </a:cubicBezTo>
                <a:cubicBezTo>
                  <a:pt x="2451503" y="6743573"/>
                  <a:pt x="2470786" y="6747997"/>
                  <a:pt x="2490280" y="6750996"/>
                </a:cubicBezTo>
                <a:cubicBezTo>
                  <a:pt x="2622203" y="6771291"/>
                  <a:pt x="2623868" y="6766097"/>
                  <a:pt x="2821021" y="6780179"/>
                </a:cubicBezTo>
                <a:lnTo>
                  <a:pt x="2966936" y="6789906"/>
                </a:lnTo>
                <a:lnTo>
                  <a:pt x="3035029" y="6799634"/>
                </a:lnTo>
                <a:cubicBezTo>
                  <a:pt x="3134700" y="6812093"/>
                  <a:pt x="3300398" y="6826135"/>
                  <a:pt x="3375497" y="6828817"/>
                </a:cubicBezTo>
                <a:lnTo>
                  <a:pt x="3647872" y="6838545"/>
                </a:lnTo>
                <a:lnTo>
                  <a:pt x="4717914" y="6828817"/>
                </a:lnTo>
                <a:cubicBezTo>
                  <a:pt x="4728166" y="6828636"/>
                  <a:pt x="4736871" y="6819846"/>
                  <a:pt x="4747097" y="6819089"/>
                </a:cubicBezTo>
                <a:cubicBezTo>
                  <a:pt x="4824773" y="6813335"/>
                  <a:pt x="4902756" y="6812981"/>
                  <a:pt x="4980561" y="6809362"/>
                </a:cubicBezTo>
                <a:cubicBezTo>
                  <a:pt x="5122597" y="6802756"/>
                  <a:pt x="5377816" y="6787278"/>
                  <a:pt x="5496127" y="6780179"/>
                </a:cubicBezTo>
                <a:cubicBezTo>
                  <a:pt x="5548016" y="6777066"/>
                  <a:pt x="5599821" y="6772306"/>
                  <a:pt x="5651770" y="6770451"/>
                </a:cubicBezTo>
                <a:lnTo>
                  <a:pt x="5924144" y="6760723"/>
                </a:lnTo>
                <a:cubicBezTo>
                  <a:pt x="6180150" y="6732280"/>
                  <a:pt x="6035929" y="6744508"/>
                  <a:pt x="6546714" y="6760723"/>
                </a:cubicBezTo>
                <a:cubicBezTo>
                  <a:pt x="6572843" y="6761552"/>
                  <a:pt x="6598467" y="6768496"/>
                  <a:pt x="6624536" y="6770451"/>
                </a:cubicBezTo>
                <a:cubicBezTo>
                  <a:pt x="6728209" y="6778226"/>
                  <a:pt x="6832051" y="6783553"/>
                  <a:pt x="6935821" y="6789906"/>
                </a:cubicBezTo>
                <a:lnTo>
                  <a:pt x="7101191" y="6799634"/>
                </a:lnTo>
                <a:lnTo>
                  <a:pt x="7179012" y="6809362"/>
                </a:lnTo>
                <a:cubicBezTo>
                  <a:pt x="7252560" y="6817104"/>
                  <a:pt x="7339502" y="6823203"/>
                  <a:pt x="7412476" y="6828817"/>
                </a:cubicBezTo>
                <a:cubicBezTo>
                  <a:pt x="7527982" y="6851919"/>
                  <a:pt x="7379652" y="6824281"/>
                  <a:pt x="7587574" y="6848272"/>
                </a:cubicBezTo>
                <a:cubicBezTo>
                  <a:pt x="7629942" y="6853161"/>
                  <a:pt x="7671881" y="6861243"/>
                  <a:pt x="7714034" y="6867728"/>
                </a:cubicBezTo>
                <a:lnTo>
                  <a:pt x="8044774" y="6838545"/>
                </a:lnTo>
                <a:cubicBezTo>
                  <a:pt x="8122785" y="6830475"/>
                  <a:pt x="8200200" y="6817166"/>
                  <a:pt x="8278238" y="6809362"/>
                </a:cubicBezTo>
                <a:lnTo>
                  <a:pt x="8375514" y="6799634"/>
                </a:lnTo>
                <a:lnTo>
                  <a:pt x="9260731" y="6819089"/>
                </a:lnTo>
                <a:cubicBezTo>
                  <a:pt x="9290080" y="6819969"/>
                  <a:pt x="9319019" y="6826378"/>
                  <a:pt x="9348280" y="6828817"/>
                </a:cubicBezTo>
                <a:cubicBezTo>
                  <a:pt x="9396858" y="6832865"/>
                  <a:pt x="9445557" y="6835302"/>
                  <a:pt x="9494195" y="6838545"/>
                </a:cubicBezTo>
                <a:cubicBezTo>
                  <a:pt x="9575259" y="6835302"/>
                  <a:pt x="9656661" y="6836890"/>
                  <a:pt x="9737387" y="6828817"/>
                </a:cubicBezTo>
                <a:cubicBezTo>
                  <a:pt x="9754762" y="6827080"/>
                  <a:pt x="9769179" y="6813956"/>
                  <a:pt x="9786025" y="6809362"/>
                </a:cubicBezTo>
                <a:cubicBezTo>
                  <a:pt x="10002169" y="6750413"/>
                  <a:pt x="9682663" y="6853542"/>
                  <a:pt x="9902757" y="6780179"/>
                </a:cubicBezTo>
                <a:cubicBezTo>
                  <a:pt x="9970365" y="6735106"/>
                  <a:pt x="9885395" y="6788859"/>
                  <a:pt x="9980578" y="6741268"/>
                </a:cubicBezTo>
                <a:cubicBezTo>
                  <a:pt x="9997489" y="6732812"/>
                  <a:pt x="10011078" y="6717420"/>
                  <a:pt x="10029217" y="6712085"/>
                </a:cubicBezTo>
                <a:cubicBezTo>
                  <a:pt x="10067061" y="6700954"/>
                  <a:pt x="10145948" y="6692630"/>
                  <a:pt x="10145948" y="6692630"/>
                </a:cubicBezTo>
                <a:cubicBezTo>
                  <a:pt x="10171754" y="6684028"/>
                  <a:pt x="10186123" y="6678409"/>
                  <a:pt x="10214042" y="6673174"/>
                </a:cubicBezTo>
                <a:cubicBezTo>
                  <a:pt x="10252814" y="6665904"/>
                  <a:pt x="10291863" y="6660204"/>
                  <a:pt x="10330774" y="6653719"/>
                </a:cubicBezTo>
                <a:cubicBezTo>
                  <a:pt x="10350229" y="6643991"/>
                  <a:pt x="10371970" y="6637890"/>
                  <a:pt x="10389140" y="6624536"/>
                </a:cubicBezTo>
                <a:cubicBezTo>
                  <a:pt x="10405743" y="6611623"/>
                  <a:pt x="10423460" y="6573625"/>
                  <a:pt x="10437778" y="6556443"/>
                </a:cubicBezTo>
                <a:cubicBezTo>
                  <a:pt x="10446585" y="6545875"/>
                  <a:pt x="10456342" y="6536005"/>
                  <a:pt x="10466961" y="6527260"/>
                </a:cubicBezTo>
                <a:cubicBezTo>
                  <a:pt x="10600084" y="6417629"/>
                  <a:pt x="10550354" y="6437852"/>
                  <a:pt x="10632331" y="6410528"/>
                </a:cubicBezTo>
                <a:cubicBezTo>
                  <a:pt x="10667887" y="6374972"/>
                  <a:pt x="10636127" y="6401622"/>
                  <a:pt x="10700425" y="6371617"/>
                </a:cubicBezTo>
                <a:cubicBezTo>
                  <a:pt x="10733277" y="6356286"/>
                  <a:pt x="10767538" y="6343089"/>
                  <a:pt x="10797702" y="6322979"/>
                </a:cubicBezTo>
                <a:cubicBezTo>
                  <a:pt x="10807430" y="6316494"/>
                  <a:pt x="10816428" y="6308752"/>
                  <a:pt x="10826885" y="6303523"/>
                </a:cubicBezTo>
                <a:cubicBezTo>
                  <a:pt x="10836056" y="6298937"/>
                  <a:pt x="10846733" y="6298039"/>
                  <a:pt x="10856068" y="6293796"/>
                </a:cubicBezTo>
                <a:cubicBezTo>
                  <a:pt x="10882471" y="6281795"/>
                  <a:pt x="10905753" y="6261919"/>
                  <a:pt x="10933889" y="6254885"/>
                </a:cubicBezTo>
                <a:cubicBezTo>
                  <a:pt x="10946859" y="6251642"/>
                  <a:pt x="10960511" y="6250424"/>
                  <a:pt x="10972800" y="6245157"/>
                </a:cubicBezTo>
                <a:cubicBezTo>
                  <a:pt x="11006121" y="6230876"/>
                  <a:pt x="11036416" y="6209983"/>
                  <a:pt x="11070076" y="6196519"/>
                </a:cubicBezTo>
                <a:cubicBezTo>
                  <a:pt x="11086289" y="6190034"/>
                  <a:pt x="11102716" y="6184063"/>
                  <a:pt x="11118714" y="6177064"/>
                </a:cubicBezTo>
                <a:cubicBezTo>
                  <a:pt x="11154609" y="6161360"/>
                  <a:pt x="11188549" y="6140816"/>
                  <a:pt x="11225719" y="6128426"/>
                </a:cubicBezTo>
                <a:cubicBezTo>
                  <a:pt x="11247471" y="6121175"/>
                  <a:pt x="11271041" y="6121377"/>
                  <a:pt x="11293812" y="6118698"/>
                </a:cubicBezTo>
                <a:lnTo>
                  <a:pt x="11556459" y="6089515"/>
                </a:lnTo>
                <a:cubicBezTo>
                  <a:pt x="11576376" y="6082876"/>
                  <a:pt x="11600320" y="6077738"/>
                  <a:pt x="11614825" y="6060332"/>
                </a:cubicBezTo>
                <a:cubicBezTo>
                  <a:pt x="11624108" y="6049192"/>
                  <a:pt x="11628894" y="6034885"/>
                  <a:pt x="11634280" y="6021421"/>
                </a:cubicBezTo>
                <a:cubicBezTo>
                  <a:pt x="11641896" y="6002380"/>
                  <a:pt x="11647251" y="5982510"/>
                  <a:pt x="11653736" y="5963055"/>
                </a:cubicBezTo>
                <a:lnTo>
                  <a:pt x="11663463" y="5933872"/>
                </a:lnTo>
                <a:cubicBezTo>
                  <a:pt x="11676047" y="5770282"/>
                  <a:pt x="11680695" y="5774988"/>
                  <a:pt x="11663463" y="5573949"/>
                </a:cubicBezTo>
                <a:cubicBezTo>
                  <a:pt x="11660367" y="5537829"/>
                  <a:pt x="11649968" y="5502704"/>
                  <a:pt x="11644008" y="5466945"/>
                </a:cubicBezTo>
                <a:cubicBezTo>
                  <a:pt x="11623745" y="5345367"/>
                  <a:pt x="11647717" y="5452599"/>
                  <a:pt x="11614825" y="5321030"/>
                </a:cubicBezTo>
                <a:cubicBezTo>
                  <a:pt x="11611231" y="5288686"/>
                  <a:pt x="11582142" y="5001969"/>
                  <a:pt x="11566187" y="4922196"/>
                </a:cubicBezTo>
                <a:cubicBezTo>
                  <a:pt x="11562944" y="4905983"/>
                  <a:pt x="11560046" y="4889697"/>
                  <a:pt x="11556459" y="4873557"/>
                </a:cubicBezTo>
                <a:cubicBezTo>
                  <a:pt x="11547074" y="4831326"/>
                  <a:pt x="11536000" y="4789470"/>
                  <a:pt x="11527276" y="4747098"/>
                </a:cubicBezTo>
                <a:cubicBezTo>
                  <a:pt x="11479929" y="4517124"/>
                  <a:pt x="11520564" y="4607211"/>
                  <a:pt x="11468910" y="4503906"/>
                </a:cubicBezTo>
                <a:cubicBezTo>
                  <a:pt x="11465668" y="4484451"/>
                  <a:pt x="11464373" y="4464569"/>
                  <a:pt x="11459183" y="4445540"/>
                </a:cubicBezTo>
                <a:cubicBezTo>
                  <a:pt x="11454589" y="4428694"/>
                  <a:pt x="11443152" y="4414025"/>
                  <a:pt x="11439727" y="4396902"/>
                </a:cubicBezTo>
                <a:cubicBezTo>
                  <a:pt x="11433336" y="4364948"/>
                  <a:pt x="11433242" y="4332051"/>
                  <a:pt x="11430000" y="4299626"/>
                </a:cubicBezTo>
                <a:cubicBezTo>
                  <a:pt x="11426757" y="3991583"/>
                  <a:pt x="11429329" y="3683425"/>
                  <a:pt x="11420272" y="3375498"/>
                </a:cubicBezTo>
                <a:cubicBezTo>
                  <a:pt x="11419578" y="3351902"/>
                  <a:pt x="11406125" y="3330406"/>
                  <a:pt x="11400817" y="3307404"/>
                </a:cubicBezTo>
                <a:cubicBezTo>
                  <a:pt x="11396382" y="3288185"/>
                  <a:pt x="11395368" y="3268292"/>
                  <a:pt x="11391089" y="3249038"/>
                </a:cubicBezTo>
                <a:cubicBezTo>
                  <a:pt x="11388865" y="3239028"/>
                  <a:pt x="11384178" y="3229714"/>
                  <a:pt x="11381361" y="3219855"/>
                </a:cubicBezTo>
                <a:cubicBezTo>
                  <a:pt x="11356932" y="3134353"/>
                  <a:pt x="11385231" y="3221733"/>
                  <a:pt x="11361906" y="3151762"/>
                </a:cubicBezTo>
                <a:cubicBezTo>
                  <a:pt x="11358663" y="3119336"/>
                  <a:pt x="11356786" y="3086745"/>
                  <a:pt x="11352178" y="3054485"/>
                </a:cubicBezTo>
                <a:cubicBezTo>
                  <a:pt x="11350287" y="3041250"/>
                  <a:pt x="11343193" y="3028923"/>
                  <a:pt x="11342451" y="3015574"/>
                </a:cubicBezTo>
                <a:cubicBezTo>
                  <a:pt x="11312903" y="2483709"/>
                  <a:pt x="11348955" y="2866603"/>
                  <a:pt x="11322995" y="2607013"/>
                </a:cubicBezTo>
                <a:cubicBezTo>
                  <a:pt x="11319753" y="2532434"/>
                  <a:pt x="11318404" y="2457749"/>
                  <a:pt x="11313268" y="2383277"/>
                </a:cubicBezTo>
                <a:cubicBezTo>
                  <a:pt x="11311911" y="2363600"/>
                  <a:pt x="11305326" y="2344554"/>
                  <a:pt x="11303540" y="2324911"/>
                </a:cubicBezTo>
                <a:cubicBezTo>
                  <a:pt x="11286692" y="2139593"/>
                  <a:pt x="11311527" y="2222418"/>
                  <a:pt x="11284085" y="2140085"/>
                </a:cubicBezTo>
                <a:cubicBezTo>
                  <a:pt x="11280842" y="2110902"/>
                  <a:pt x="11279184" y="2081499"/>
                  <a:pt x="11274357" y="2052536"/>
                </a:cubicBezTo>
                <a:cubicBezTo>
                  <a:pt x="11272671" y="2042422"/>
                  <a:pt x="11266463" y="2033442"/>
                  <a:pt x="11264629" y="2023353"/>
                </a:cubicBezTo>
                <a:cubicBezTo>
                  <a:pt x="11259953" y="1997632"/>
                  <a:pt x="11257639" y="1971531"/>
                  <a:pt x="11254902" y="1945532"/>
                </a:cubicBezTo>
                <a:cubicBezTo>
                  <a:pt x="11240982" y="1813286"/>
                  <a:pt x="11254974" y="1877726"/>
                  <a:pt x="11235446" y="1799617"/>
                </a:cubicBezTo>
                <a:cubicBezTo>
                  <a:pt x="11232204" y="1760706"/>
                  <a:pt x="11229806" y="1721716"/>
                  <a:pt x="11225719" y="1682885"/>
                </a:cubicBezTo>
                <a:cubicBezTo>
                  <a:pt x="11223319" y="1660083"/>
                  <a:pt x="11217895" y="1637641"/>
                  <a:pt x="11215991" y="1614792"/>
                </a:cubicBezTo>
                <a:cubicBezTo>
                  <a:pt x="11213224" y="1581591"/>
                  <a:pt x="11205383" y="1395498"/>
                  <a:pt x="11196536" y="1342417"/>
                </a:cubicBezTo>
                <a:cubicBezTo>
                  <a:pt x="11192655" y="1319132"/>
                  <a:pt x="11183565" y="1297021"/>
                  <a:pt x="11177080" y="1274323"/>
                </a:cubicBezTo>
                <a:cubicBezTo>
                  <a:pt x="11170595" y="1228927"/>
                  <a:pt x="11165164" y="1183369"/>
                  <a:pt x="11157625" y="1138136"/>
                </a:cubicBezTo>
                <a:cubicBezTo>
                  <a:pt x="11155427" y="1124949"/>
                  <a:pt x="11150698" y="1112298"/>
                  <a:pt x="11147897" y="1099226"/>
                </a:cubicBezTo>
                <a:cubicBezTo>
                  <a:pt x="11140968" y="1066892"/>
                  <a:pt x="11135878" y="1034170"/>
                  <a:pt x="11128442" y="1001949"/>
                </a:cubicBezTo>
                <a:cubicBezTo>
                  <a:pt x="11126136" y="991958"/>
                  <a:pt x="11121201" y="982714"/>
                  <a:pt x="11118714" y="972766"/>
                </a:cubicBezTo>
                <a:cubicBezTo>
                  <a:pt x="11111463" y="943764"/>
                  <a:pt x="11104768" y="914600"/>
                  <a:pt x="11099259" y="885217"/>
                </a:cubicBezTo>
                <a:cubicBezTo>
                  <a:pt x="11095034" y="862681"/>
                  <a:pt x="11095092" y="839367"/>
                  <a:pt x="11089531" y="817123"/>
                </a:cubicBezTo>
                <a:cubicBezTo>
                  <a:pt x="11085296" y="800183"/>
                  <a:pt x="11076207" y="784835"/>
                  <a:pt x="11070076" y="768485"/>
                </a:cubicBezTo>
                <a:cubicBezTo>
                  <a:pt x="11066476" y="758884"/>
                  <a:pt x="11063363" y="749102"/>
                  <a:pt x="11060348" y="739302"/>
                </a:cubicBezTo>
                <a:cubicBezTo>
                  <a:pt x="11050392" y="706946"/>
                  <a:pt x="11044186" y="673275"/>
                  <a:pt x="11031166" y="642026"/>
                </a:cubicBezTo>
                <a:cubicBezTo>
                  <a:pt x="11027638" y="633560"/>
                  <a:pt x="11017582" y="629616"/>
                  <a:pt x="11011710" y="622570"/>
                </a:cubicBezTo>
                <a:cubicBezTo>
                  <a:pt x="11001331" y="610115"/>
                  <a:pt x="10991120" y="597408"/>
                  <a:pt x="10982527" y="583660"/>
                </a:cubicBezTo>
                <a:cubicBezTo>
                  <a:pt x="10974841" y="571363"/>
                  <a:pt x="10970266" y="557340"/>
                  <a:pt x="10963072" y="544749"/>
                </a:cubicBezTo>
                <a:cubicBezTo>
                  <a:pt x="10949160" y="520402"/>
                  <a:pt x="10936382" y="504673"/>
                  <a:pt x="10914434" y="486383"/>
                </a:cubicBezTo>
                <a:cubicBezTo>
                  <a:pt x="10905453" y="478899"/>
                  <a:pt x="10895997" y="471533"/>
                  <a:pt x="10885251" y="466928"/>
                </a:cubicBezTo>
                <a:cubicBezTo>
                  <a:pt x="10873230" y="461776"/>
                  <a:pt x="10806359" y="449203"/>
                  <a:pt x="10797702" y="447472"/>
                </a:cubicBezTo>
                <a:cubicBezTo>
                  <a:pt x="10784732" y="440987"/>
                  <a:pt x="10771382" y="435211"/>
                  <a:pt x="10758791" y="428017"/>
                </a:cubicBezTo>
                <a:cubicBezTo>
                  <a:pt x="10748640" y="422217"/>
                  <a:pt x="10740065" y="413790"/>
                  <a:pt x="10729608" y="408562"/>
                </a:cubicBezTo>
                <a:cubicBezTo>
                  <a:pt x="10713990" y="400753"/>
                  <a:pt x="10695841" y="398258"/>
                  <a:pt x="10680970" y="389106"/>
                </a:cubicBezTo>
                <a:cubicBezTo>
                  <a:pt x="10553893" y="310904"/>
                  <a:pt x="10646891" y="345321"/>
                  <a:pt x="10573966" y="321013"/>
                </a:cubicBezTo>
                <a:cubicBezTo>
                  <a:pt x="10567481" y="314528"/>
                  <a:pt x="10561847" y="307060"/>
                  <a:pt x="10554510" y="301557"/>
                </a:cubicBezTo>
                <a:cubicBezTo>
                  <a:pt x="10495492" y="257294"/>
                  <a:pt x="10471302" y="250226"/>
                  <a:pt x="10398868" y="214009"/>
                </a:cubicBezTo>
                <a:cubicBezTo>
                  <a:pt x="10385898" y="207524"/>
                  <a:pt x="10372023" y="202597"/>
                  <a:pt x="10359957" y="194553"/>
                </a:cubicBezTo>
                <a:cubicBezTo>
                  <a:pt x="10350229" y="188068"/>
                  <a:pt x="10341231" y="180326"/>
                  <a:pt x="10330774" y="175098"/>
                </a:cubicBezTo>
                <a:cubicBezTo>
                  <a:pt x="10321603" y="170512"/>
                  <a:pt x="10311192" y="168970"/>
                  <a:pt x="10301591" y="165370"/>
                </a:cubicBezTo>
                <a:cubicBezTo>
                  <a:pt x="10285241" y="159239"/>
                  <a:pt x="10269893" y="150150"/>
                  <a:pt x="10252953" y="145915"/>
                </a:cubicBezTo>
                <a:cubicBezTo>
                  <a:pt x="10237219" y="141981"/>
                  <a:pt x="10118405" y="128209"/>
                  <a:pt x="10107038" y="126460"/>
                </a:cubicBezTo>
                <a:cubicBezTo>
                  <a:pt x="10090696" y="123946"/>
                  <a:pt x="10074440" y="120742"/>
                  <a:pt x="10058400" y="116732"/>
                </a:cubicBezTo>
                <a:cubicBezTo>
                  <a:pt x="10048452" y="114245"/>
                  <a:pt x="10039465" y="107351"/>
                  <a:pt x="10029217" y="107004"/>
                </a:cubicBezTo>
                <a:cubicBezTo>
                  <a:pt x="9847709" y="100851"/>
                  <a:pt x="9666051" y="100519"/>
                  <a:pt x="9484468" y="97277"/>
                </a:cubicBezTo>
                <a:cubicBezTo>
                  <a:pt x="9339376" y="73094"/>
                  <a:pt x="9541198" y="105094"/>
                  <a:pt x="9309370" y="77821"/>
                </a:cubicBezTo>
                <a:cubicBezTo>
                  <a:pt x="9292949" y="75889"/>
                  <a:pt x="9277113" y="70328"/>
                  <a:pt x="9260731" y="68094"/>
                </a:cubicBezTo>
                <a:cubicBezTo>
                  <a:pt x="9205736" y="60595"/>
                  <a:pt x="9150408" y="55741"/>
                  <a:pt x="9095361" y="48638"/>
                </a:cubicBezTo>
                <a:cubicBezTo>
                  <a:pt x="8867640" y="19254"/>
                  <a:pt x="9049899" y="36744"/>
                  <a:pt x="8842442" y="19455"/>
                </a:cubicBezTo>
                <a:cubicBezTo>
                  <a:pt x="8826229" y="16213"/>
                  <a:pt x="8809844" y="13738"/>
                  <a:pt x="8793804" y="9728"/>
                </a:cubicBezTo>
                <a:cubicBezTo>
                  <a:pt x="8783856" y="7241"/>
                  <a:pt x="8774875" y="0"/>
                  <a:pt x="8764621" y="0"/>
                </a:cubicBezTo>
                <a:cubicBezTo>
                  <a:pt x="8673771" y="0"/>
                  <a:pt x="8583038" y="6485"/>
                  <a:pt x="8492246" y="9728"/>
                </a:cubicBezTo>
                <a:cubicBezTo>
                  <a:pt x="8479276" y="12970"/>
                  <a:pt x="8466191" y="15782"/>
                  <a:pt x="8453336" y="19455"/>
                </a:cubicBezTo>
                <a:cubicBezTo>
                  <a:pt x="8443477" y="22272"/>
                  <a:pt x="8434251" y="27401"/>
                  <a:pt x="8424153" y="29183"/>
                </a:cubicBezTo>
                <a:cubicBezTo>
                  <a:pt x="8378994" y="37152"/>
                  <a:pt x="8333199" y="41099"/>
                  <a:pt x="8287966" y="48638"/>
                </a:cubicBezTo>
                <a:cubicBezTo>
                  <a:pt x="8268511" y="51881"/>
                  <a:pt x="8249215" y="56301"/>
                  <a:pt x="8229600" y="58366"/>
                </a:cubicBezTo>
                <a:cubicBezTo>
                  <a:pt x="8187554" y="62792"/>
                  <a:pt x="8145293" y="64851"/>
                  <a:pt x="8103140" y="68094"/>
                </a:cubicBezTo>
                <a:lnTo>
                  <a:pt x="7957225" y="97277"/>
                </a:lnTo>
                <a:lnTo>
                  <a:pt x="7908587" y="107004"/>
                </a:lnTo>
                <a:lnTo>
                  <a:pt x="7859948" y="116732"/>
                </a:lnTo>
                <a:cubicBezTo>
                  <a:pt x="7850221" y="123217"/>
                  <a:pt x="7841223" y="130959"/>
                  <a:pt x="7830766" y="136187"/>
                </a:cubicBezTo>
                <a:cubicBezTo>
                  <a:pt x="7815217" y="143962"/>
                  <a:pt x="7777217" y="151487"/>
                  <a:pt x="7762672" y="155643"/>
                </a:cubicBezTo>
                <a:cubicBezTo>
                  <a:pt x="7752813" y="158460"/>
                  <a:pt x="7743217" y="162128"/>
                  <a:pt x="7733489" y="165370"/>
                </a:cubicBezTo>
                <a:cubicBezTo>
                  <a:pt x="7723761" y="171855"/>
                  <a:pt x="7715504" y="181467"/>
                  <a:pt x="7704306" y="184826"/>
                </a:cubicBezTo>
                <a:cubicBezTo>
                  <a:pt x="7682345" y="191414"/>
                  <a:pt x="7658828" y="190784"/>
                  <a:pt x="7636212" y="194553"/>
                </a:cubicBezTo>
                <a:cubicBezTo>
                  <a:pt x="7619561" y="197328"/>
                  <a:pt x="7577186" y="204612"/>
                  <a:pt x="7558391" y="214009"/>
                </a:cubicBezTo>
                <a:cubicBezTo>
                  <a:pt x="7547934" y="219237"/>
                  <a:pt x="7539665" y="228236"/>
                  <a:pt x="7529208" y="233464"/>
                </a:cubicBezTo>
                <a:cubicBezTo>
                  <a:pt x="7520037" y="238050"/>
                  <a:pt x="7509196" y="238606"/>
                  <a:pt x="7500025" y="243192"/>
                </a:cubicBezTo>
                <a:cubicBezTo>
                  <a:pt x="7489568" y="248420"/>
                  <a:pt x="7525965" y="265889"/>
                  <a:pt x="7519480" y="272374"/>
                </a:cubicBezTo>
                <a:close/>
              </a:path>
            </a:pathLst>
          </a:cu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5" name="Freeform 4"/>
          <p:cNvSpPr/>
          <p:nvPr/>
        </p:nvSpPr>
        <p:spPr>
          <a:xfrm>
            <a:off x="1338830" y="1004374"/>
            <a:ext cx="9244864" cy="5415881"/>
          </a:xfrm>
          <a:custGeom>
            <a:avLst/>
            <a:gdLst>
              <a:gd name="connsiteX0" fmla="*/ 4551811 w 8248321"/>
              <a:gd name="connsiteY0" fmla="*/ 447472 h 5077838"/>
              <a:gd name="connsiteX1" fmla="*/ 4075155 w 8248321"/>
              <a:gd name="connsiteY1" fmla="*/ 466928 h 5077838"/>
              <a:gd name="connsiteX2" fmla="*/ 4045973 w 8248321"/>
              <a:gd name="connsiteY2" fmla="*/ 476655 h 5077838"/>
              <a:gd name="connsiteX3" fmla="*/ 4007062 w 8248321"/>
              <a:gd name="connsiteY3" fmla="*/ 486383 h 5077838"/>
              <a:gd name="connsiteX4" fmla="*/ 3948696 w 8248321"/>
              <a:gd name="connsiteY4" fmla="*/ 505838 h 5077838"/>
              <a:gd name="connsiteX5" fmla="*/ 3919513 w 8248321"/>
              <a:gd name="connsiteY5" fmla="*/ 525294 h 5077838"/>
              <a:gd name="connsiteX6" fmla="*/ 3880602 w 8248321"/>
              <a:gd name="connsiteY6" fmla="*/ 544749 h 5077838"/>
              <a:gd name="connsiteX7" fmla="*/ 3851419 w 8248321"/>
              <a:gd name="connsiteY7" fmla="*/ 573932 h 5077838"/>
              <a:gd name="connsiteX8" fmla="*/ 3812509 w 8248321"/>
              <a:gd name="connsiteY8" fmla="*/ 593387 h 5077838"/>
              <a:gd name="connsiteX9" fmla="*/ 3744415 w 8248321"/>
              <a:gd name="connsiteY9" fmla="*/ 632298 h 5077838"/>
              <a:gd name="connsiteX10" fmla="*/ 3705504 w 8248321"/>
              <a:gd name="connsiteY10" fmla="*/ 642026 h 5077838"/>
              <a:gd name="connsiteX11" fmla="*/ 3530407 w 8248321"/>
              <a:gd name="connsiteY11" fmla="*/ 661481 h 5077838"/>
              <a:gd name="connsiteX12" fmla="*/ 3403947 w 8248321"/>
              <a:gd name="connsiteY12" fmla="*/ 680936 h 5077838"/>
              <a:gd name="connsiteX13" fmla="*/ 3326126 w 8248321"/>
              <a:gd name="connsiteY13" fmla="*/ 690664 h 5077838"/>
              <a:gd name="connsiteX14" fmla="*/ 3258032 w 8248321"/>
              <a:gd name="connsiteY14" fmla="*/ 700392 h 5077838"/>
              <a:gd name="connsiteX15" fmla="*/ 3160755 w 8248321"/>
              <a:gd name="connsiteY15" fmla="*/ 729574 h 5077838"/>
              <a:gd name="connsiteX16" fmla="*/ 3131573 w 8248321"/>
              <a:gd name="connsiteY16" fmla="*/ 739302 h 5077838"/>
              <a:gd name="connsiteX17" fmla="*/ 3044024 w 8248321"/>
              <a:gd name="connsiteY17" fmla="*/ 749030 h 5077838"/>
              <a:gd name="connsiteX18" fmla="*/ 2985658 w 8248321"/>
              <a:gd name="connsiteY18" fmla="*/ 768485 h 5077838"/>
              <a:gd name="connsiteX19" fmla="*/ 2956475 w 8248321"/>
              <a:gd name="connsiteY19" fmla="*/ 778213 h 5077838"/>
              <a:gd name="connsiteX20" fmla="*/ 2878653 w 8248321"/>
              <a:gd name="connsiteY20" fmla="*/ 797668 h 5077838"/>
              <a:gd name="connsiteX21" fmla="*/ 2820287 w 8248321"/>
              <a:gd name="connsiteY21" fmla="*/ 817123 h 5077838"/>
              <a:gd name="connsiteX22" fmla="*/ 2752194 w 8248321"/>
              <a:gd name="connsiteY22" fmla="*/ 826851 h 5077838"/>
              <a:gd name="connsiteX23" fmla="*/ 2674373 w 8248321"/>
              <a:gd name="connsiteY23" fmla="*/ 846306 h 5077838"/>
              <a:gd name="connsiteX24" fmla="*/ 2645190 w 8248321"/>
              <a:gd name="connsiteY24" fmla="*/ 856034 h 5077838"/>
              <a:gd name="connsiteX25" fmla="*/ 2606279 w 8248321"/>
              <a:gd name="connsiteY25" fmla="*/ 865762 h 5077838"/>
              <a:gd name="connsiteX26" fmla="*/ 2577096 w 8248321"/>
              <a:gd name="connsiteY26" fmla="*/ 885217 h 5077838"/>
              <a:gd name="connsiteX27" fmla="*/ 2499275 w 8248321"/>
              <a:gd name="connsiteY27" fmla="*/ 904672 h 5077838"/>
              <a:gd name="connsiteX28" fmla="*/ 2431181 w 8248321"/>
              <a:gd name="connsiteY28" fmla="*/ 933855 h 5077838"/>
              <a:gd name="connsiteX29" fmla="*/ 2372815 w 8248321"/>
              <a:gd name="connsiteY29" fmla="*/ 943583 h 5077838"/>
              <a:gd name="connsiteX30" fmla="*/ 2333904 w 8248321"/>
              <a:gd name="connsiteY30" fmla="*/ 953311 h 5077838"/>
              <a:gd name="connsiteX31" fmla="*/ 2304721 w 8248321"/>
              <a:gd name="connsiteY31" fmla="*/ 963038 h 5077838"/>
              <a:gd name="connsiteX32" fmla="*/ 2246355 w 8248321"/>
              <a:gd name="connsiteY32" fmla="*/ 972766 h 5077838"/>
              <a:gd name="connsiteX33" fmla="*/ 2217173 w 8248321"/>
              <a:gd name="connsiteY33" fmla="*/ 982494 h 5077838"/>
              <a:gd name="connsiteX34" fmla="*/ 2178262 w 8248321"/>
              <a:gd name="connsiteY34" fmla="*/ 1001949 h 5077838"/>
              <a:gd name="connsiteX35" fmla="*/ 2129624 w 8248321"/>
              <a:gd name="connsiteY35" fmla="*/ 1011677 h 5077838"/>
              <a:gd name="connsiteX36" fmla="*/ 2090713 w 8248321"/>
              <a:gd name="connsiteY36" fmla="*/ 1021404 h 5077838"/>
              <a:gd name="connsiteX37" fmla="*/ 2042075 w 8248321"/>
              <a:gd name="connsiteY37" fmla="*/ 1050587 h 5077838"/>
              <a:gd name="connsiteX38" fmla="*/ 2022619 w 8248321"/>
              <a:gd name="connsiteY38" fmla="*/ 1070043 h 5077838"/>
              <a:gd name="connsiteX39" fmla="*/ 1954526 w 8248321"/>
              <a:gd name="connsiteY39" fmla="*/ 1108953 h 5077838"/>
              <a:gd name="connsiteX40" fmla="*/ 1905887 w 8248321"/>
              <a:gd name="connsiteY40" fmla="*/ 1138136 h 5077838"/>
              <a:gd name="connsiteX41" fmla="*/ 1886432 w 8248321"/>
              <a:gd name="connsiteY41" fmla="*/ 1157592 h 5077838"/>
              <a:gd name="connsiteX42" fmla="*/ 1857249 w 8248321"/>
              <a:gd name="connsiteY42" fmla="*/ 1177047 h 5077838"/>
              <a:gd name="connsiteX43" fmla="*/ 1789155 w 8248321"/>
              <a:gd name="connsiteY43" fmla="*/ 1225685 h 5077838"/>
              <a:gd name="connsiteX44" fmla="*/ 1584875 w 8248321"/>
              <a:gd name="connsiteY44" fmla="*/ 1254868 h 5077838"/>
              <a:gd name="connsiteX45" fmla="*/ 1380594 w 8248321"/>
              <a:gd name="connsiteY45" fmla="*/ 1245140 h 5077838"/>
              <a:gd name="connsiteX46" fmla="*/ 1283317 w 8248321"/>
              <a:gd name="connsiteY46" fmla="*/ 1235413 h 5077838"/>
              <a:gd name="connsiteX47" fmla="*/ 1069309 w 8248321"/>
              <a:gd name="connsiteY47" fmla="*/ 1245140 h 5077838"/>
              <a:gd name="connsiteX48" fmla="*/ 1040126 w 8248321"/>
              <a:gd name="connsiteY48" fmla="*/ 1254868 h 5077838"/>
              <a:gd name="connsiteX49" fmla="*/ 1020670 w 8248321"/>
              <a:gd name="connsiteY49" fmla="*/ 1274323 h 5077838"/>
              <a:gd name="connsiteX50" fmla="*/ 981760 w 8248321"/>
              <a:gd name="connsiteY50" fmla="*/ 1303506 h 5077838"/>
              <a:gd name="connsiteX51" fmla="*/ 933121 w 8248321"/>
              <a:gd name="connsiteY51" fmla="*/ 1332689 h 5077838"/>
              <a:gd name="connsiteX52" fmla="*/ 903938 w 8248321"/>
              <a:gd name="connsiteY52" fmla="*/ 1352145 h 5077838"/>
              <a:gd name="connsiteX53" fmla="*/ 865028 w 8248321"/>
              <a:gd name="connsiteY53" fmla="*/ 1361872 h 5077838"/>
              <a:gd name="connsiteX54" fmla="*/ 806662 w 8248321"/>
              <a:gd name="connsiteY54" fmla="*/ 1410511 h 5077838"/>
              <a:gd name="connsiteX55" fmla="*/ 777479 w 8248321"/>
              <a:gd name="connsiteY55" fmla="*/ 1420238 h 5077838"/>
              <a:gd name="connsiteX56" fmla="*/ 699658 w 8248321"/>
              <a:gd name="connsiteY56" fmla="*/ 1488332 h 5077838"/>
              <a:gd name="connsiteX57" fmla="*/ 670475 w 8248321"/>
              <a:gd name="connsiteY57" fmla="*/ 1498060 h 5077838"/>
              <a:gd name="connsiteX58" fmla="*/ 563470 w 8248321"/>
              <a:gd name="connsiteY58" fmla="*/ 1546698 h 5077838"/>
              <a:gd name="connsiteX59" fmla="*/ 505104 w 8248321"/>
              <a:gd name="connsiteY59" fmla="*/ 1566153 h 5077838"/>
              <a:gd name="connsiteX60" fmla="*/ 437011 w 8248321"/>
              <a:gd name="connsiteY60" fmla="*/ 1595336 h 5077838"/>
              <a:gd name="connsiteX61" fmla="*/ 368917 w 8248321"/>
              <a:gd name="connsiteY61" fmla="*/ 1624519 h 5077838"/>
              <a:gd name="connsiteX62" fmla="*/ 330007 w 8248321"/>
              <a:gd name="connsiteY62" fmla="*/ 1643974 h 5077838"/>
              <a:gd name="connsiteX63" fmla="*/ 300824 w 8248321"/>
              <a:gd name="connsiteY63" fmla="*/ 1653702 h 5077838"/>
              <a:gd name="connsiteX64" fmla="*/ 252185 w 8248321"/>
              <a:gd name="connsiteY64" fmla="*/ 1692613 h 5077838"/>
              <a:gd name="connsiteX65" fmla="*/ 232730 w 8248321"/>
              <a:gd name="connsiteY65" fmla="*/ 1721796 h 5077838"/>
              <a:gd name="connsiteX66" fmla="*/ 213275 w 8248321"/>
              <a:gd name="connsiteY66" fmla="*/ 1780162 h 5077838"/>
              <a:gd name="connsiteX67" fmla="*/ 193819 w 8248321"/>
              <a:gd name="connsiteY67" fmla="*/ 1877438 h 5077838"/>
              <a:gd name="connsiteX68" fmla="*/ 174364 w 8248321"/>
              <a:gd name="connsiteY68" fmla="*/ 1896894 h 5077838"/>
              <a:gd name="connsiteX69" fmla="*/ 164636 w 8248321"/>
              <a:gd name="connsiteY69" fmla="*/ 2003898 h 5077838"/>
              <a:gd name="connsiteX70" fmla="*/ 154909 w 8248321"/>
              <a:gd name="connsiteY70" fmla="*/ 2208179 h 5077838"/>
              <a:gd name="connsiteX71" fmla="*/ 145181 w 8248321"/>
              <a:gd name="connsiteY71" fmla="*/ 2237362 h 5077838"/>
              <a:gd name="connsiteX72" fmla="*/ 106270 w 8248321"/>
              <a:gd name="connsiteY72" fmla="*/ 2324911 h 5077838"/>
              <a:gd name="connsiteX73" fmla="*/ 86815 w 8248321"/>
              <a:gd name="connsiteY73" fmla="*/ 2354094 h 5077838"/>
              <a:gd name="connsiteX74" fmla="*/ 77087 w 8248321"/>
              <a:gd name="connsiteY74" fmla="*/ 2383277 h 5077838"/>
              <a:gd name="connsiteX75" fmla="*/ 38177 w 8248321"/>
              <a:gd name="connsiteY75" fmla="*/ 2441643 h 5077838"/>
              <a:gd name="connsiteX76" fmla="*/ 18721 w 8248321"/>
              <a:gd name="connsiteY76" fmla="*/ 2480553 h 5077838"/>
              <a:gd name="connsiteX77" fmla="*/ 18721 w 8248321"/>
              <a:gd name="connsiteY77" fmla="*/ 2811294 h 5077838"/>
              <a:gd name="connsiteX78" fmla="*/ 28449 w 8248321"/>
              <a:gd name="connsiteY78" fmla="*/ 2859932 h 5077838"/>
              <a:gd name="connsiteX79" fmla="*/ 47904 w 8248321"/>
              <a:gd name="connsiteY79" fmla="*/ 2928026 h 5077838"/>
              <a:gd name="connsiteX80" fmla="*/ 57632 w 8248321"/>
              <a:gd name="connsiteY80" fmla="*/ 3112851 h 5077838"/>
              <a:gd name="connsiteX81" fmla="*/ 77087 w 8248321"/>
              <a:gd name="connsiteY81" fmla="*/ 3190672 h 5077838"/>
              <a:gd name="connsiteX82" fmla="*/ 86815 w 8248321"/>
              <a:gd name="connsiteY82" fmla="*/ 3249038 h 5077838"/>
              <a:gd name="connsiteX83" fmla="*/ 77087 w 8248321"/>
              <a:gd name="connsiteY83" fmla="*/ 3404681 h 5077838"/>
              <a:gd name="connsiteX84" fmla="*/ 67360 w 8248321"/>
              <a:gd name="connsiteY84" fmla="*/ 3433864 h 5077838"/>
              <a:gd name="connsiteX85" fmla="*/ 77087 w 8248321"/>
              <a:gd name="connsiteY85" fmla="*/ 3628417 h 5077838"/>
              <a:gd name="connsiteX86" fmla="*/ 106270 w 8248321"/>
              <a:gd name="connsiteY86" fmla="*/ 3686783 h 5077838"/>
              <a:gd name="connsiteX87" fmla="*/ 125726 w 8248321"/>
              <a:gd name="connsiteY87" fmla="*/ 3725694 h 5077838"/>
              <a:gd name="connsiteX88" fmla="*/ 145181 w 8248321"/>
              <a:gd name="connsiteY88" fmla="*/ 3754877 h 5077838"/>
              <a:gd name="connsiteX89" fmla="*/ 164636 w 8248321"/>
              <a:gd name="connsiteY89" fmla="*/ 3793787 h 5077838"/>
              <a:gd name="connsiteX90" fmla="*/ 232730 w 8248321"/>
              <a:gd name="connsiteY90" fmla="*/ 3852153 h 5077838"/>
              <a:gd name="connsiteX91" fmla="*/ 281368 w 8248321"/>
              <a:gd name="connsiteY91" fmla="*/ 3900792 h 5077838"/>
              <a:gd name="connsiteX92" fmla="*/ 339734 w 8248321"/>
              <a:gd name="connsiteY92" fmla="*/ 3949430 h 5077838"/>
              <a:gd name="connsiteX93" fmla="*/ 378645 w 8248321"/>
              <a:gd name="connsiteY93" fmla="*/ 4007796 h 5077838"/>
              <a:gd name="connsiteX94" fmla="*/ 388373 w 8248321"/>
              <a:gd name="connsiteY94" fmla="*/ 4036979 h 5077838"/>
              <a:gd name="connsiteX95" fmla="*/ 407828 w 8248321"/>
              <a:gd name="connsiteY95" fmla="*/ 4066162 h 5077838"/>
              <a:gd name="connsiteX96" fmla="*/ 417555 w 8248321"/>
              <a:gd name="connsiteY96" fmla="*/ 4095345 h 5077838"/>
              <a:gd name="connsiteX97" fmla="*/ 456466 w 8248321"/>
              <a:gd name="connsiteY97" fmla="*/ 4163438 h 5077838"/>
              <a:gd name="connsiteX98" fmla="*/ 475921 w 8248321"/>
              <a:gd name="connsiteY98" fmla="*/ 4231532 h 5077838"/>
              <a:gd name="connsiteX99" fmla="*/ 534287 w 8248321"/>
              <a:gd name="connsiteY99" fmla="*/ 4357992 h 5077838"/>
              <a:gd name="connsiteX100" fmla="*/ 553743 w 8248321"/>
              <a:gd name="connsiteY100" fmla="*/ 4387174 h 5077838"/>
              <a:gd name="connsiteX101" fmla="*/ 582926 w 8248321"/>
              <a:gd name="connsiteY101" fmla="*/ 4445540 h 5077838"/>
              <a:gd name="connsiteX102" fmla="*/ 612109 w 8248321"/>
              <a:gd name="connsiteY102" fmla="*/ 4513634 h 5077838"/>
              <a:gd name="connsiteX103" fmla="*/ 641292 w 8248321"/>
              <a:gd name="connsiteY103" fmla="*/ 4542817 h 5077838"/>
              <a:gd name="connsiteX104" fmla="*/ 689930 w 8248321"/>
              <a:gd name="connsiteY104" fmla="*/ 4640094 h 5077838"/>
              <a:gd name="connsiteX105" fmla="*/ 709385 w 8248321"/>
              <a:gd name="connsiteY105" fmla="*/ 4669277 h 5077838"/>
              <a:gd name="connsiteX106" fmla="*/ 758024 w 8248321"/>
              <a:gd name="connsiteY106" fmla="*/ 4708187 h 5077838"/>
              <a:gd name="connsiteX107" fmla="*/ 806662 w 8248321"/>
              <a:gd name="connsiteY107" fmla="*/ 4727643 h 5077838"/>
              <a:gd name="connsiteX108" fmla="*/ 845573 w 8248321"/>
              <a:gd name="connsiteY108" fmla="*/ 4756826 h 5077838"/>
              <a:gd name="connsiteX109" fmla="*/ 903938 w 8248321"/>
              <a:gd name="connsiteY109" fmla="*/ 4776281 h 5077838"/>
              <a:gd name="connsiteX110" fmla="*/ 1001215 w 8248321"/>
              <a:gd name="connsiteY110" fmla="*/ 4815192 h 5077838"/>
              <a:gd name="connsiteX111" fmla="*/ 1040126 w 8248321"/>
              <a:gd name="connsiteY111" fmla="*/ 4824919 h 5077838"/>
              <a:gd name="connsiteX112" fmla="*/ 1166585 w 8248321"/>
              <a:gd name="connsiteY112" fmla="*/ 4834647 h 5077838"/>
              <a:gd name="connsiteX113" fmla="*/ 1195768 w 8248321"/>
              <a:gd name="connsiteY113" fmla="*/ 4844374 h 5077838"/>
              <a:gd name="connsiteX114" fmla="*/ 1234679 w 8248321"/>
              <a:gd name="connsiteY114" fmla="*/ 4854102 h 5077838"/>
              <a:gd name="connsiteX115" fmla="*/ 1263862 w 8248321"/>
              <a:gd name="connsiteY115" fmla="*/ 4873557 h 5077838"/>
              <a:gd name="connsiteX116" fmla="*/ 1312500 w 8248321"/>
              <a:gd name="connsiteY116" fmla="*/ 4893013 h 5077838"/>
              <a:gd name="connsiteX117" fmla="*/ 1341683 w 8248321"/>
              <a:gd name="connsiteY117" fmla="*/ 4912468 h 5077838"/>
              <a:gd name="connsiteX118" fmla="*/ 1370866 w 8248321"/>
              <a:gd name="connsiteY118" fmla="*/ 4922196 h 5077838"/>
              <a:gd name="connsiteX119" fmla="*/ 1409777 w 8248321"/>
              <a:gd name="connsiteY119" fmla="*/ 4941651 h 5077838"/>
              <a:gd name="connsiteX120" fmla="*/ 1438960 w 8248321"/>
              <a:gd name="connsiteY120" fmla="*/ 4961106 h 5077838"/>
              <a:gd name="connsiteX121" fmla="*/ 1477870 w 8248321"/>
              <a:gd name="connsiteY121" fmla="*/ 4970834 h 5077838"/>
              <a:gd name="connsiteX122" fmla="*/ 1565419 w 8248321"/>
              <a:gd name="connsiteY122" fmla="*/ 4990289 h 5077838"/>
              <a:gd name="connsiteX123" fmla="*/ 1662696 w 8248321"/>
              <a:gd name="connsiteY123" fmla="*/ 5009745 h 5077838"/>
              <a:gd name="connsiteX124" fmla="*/ 1750245 w 8248321"/>
              <a:gd name="connsiteY124" fmla="*/ 5019472 h 5077838"/>
              <a:gd name="connsiteX125" fmla="*/ 2470092 w 8248321"/>
              <a:gd name="connsiteY125" fmla="*/ 5029200 h 5077838"/>
              <a:gd name="connsiteX126" fmla="*/ 2509002 w 8248321"/>
              <a:gd name="connsiteY126" fmla="*/ 5038928 h 5077838"/>
              <a:gd name="connsiteX127" fmla="*/ 2625734 w 8248321"/>
              <a:gd name="connsiteY127" fmla="*/ 5058383 h 5077838"/>
              <a:gd name="connsiteX128" fmla="*/ 2791104 w 8248321"/>
              <a:gd name="connsiteY128" fmla="*/ 5077838 h 5077838"/>
              <a:gd name="connsiteX129" fmla="*/ 3238577 w 8248321"/>
              <a:gd name="connsiteY129" fmla="*/ 5068111 h 5077838"/>
              <a:gd name="connsiteX130" fmla="*/ 3365036 w 8248321"/>
              <a:gd name="connsiteY130" fmla="*/ 5048655 h 5077838"/>
              <a:gd name="connsiteX131" fmla="*/ 3540134 w 8248321"/>
              <a:gd name="connsiteY131" fmla="*/ 5029200 h 5077838"/>
              <a:gd name="connsiteX132" fmla="*/ 3744415 w 8248321"/>
              <a:gd name="connsiteY132" fmla="*/ 5019472 h 5077838"/>
              <a:gd name="connsiteX133" fmla="*/ 3890330 w 8248321"/>
              <a:gd name="connsiteY133" fmla="*/ 5009745 h 5077838"/>
              <a:gd name="connsiteX134" fmla="*/ 3919513 w 8248321"/>
              <a:gd name="connsiteY134" fmla="*/ 5000017 h 5077838"/>
              <a:gd name="connsiteX135" fmla="*/ 4522628 w 8248321"/>
              <a:gd name="connsiteY135" fmla="*/ 5000017 h 5077838"/>
              <a:gd name="connsiteX136" fmla="*/ 4950645 w 8248321"/>
              <a:gd name="connsiteY136" fmla="*/ 4990289 h 5077838"/>
              <a:gd name="connsiteX137" fmla="*/ 5135470 w 8248321"/>
              <a:gd name="connsiteY137" fmla="*/ 4961106 h 5077838"/>
              <a:gd name="connsiteX138" fmla="*/ 5300841 w 8248321"/>
              <a:gd name="connsiteY138" fmla="*/ 4922196 h 5077838"/>
              <a:gd name="connsiteX139" fmla="*/ 5378662 w 8248321"/>
              <a:gd name="connsiteY139" fmla="*/ 4902740 h 5077838"/>
              <a:gd name="connsiteX140" fmla="*/ 5485666 w 8248321"/>
              <a:gd name="connsiteY140" fmla="*/ 4893013 h 5077838"/>
              <a:gd name="connsiteX141" fmla="*/ 5544032 w 8248321"/>
              <a:gd name="connsiteY141" fmla="*/ 4873557 h 5077838"/>
              <a:gd name="connsiteX142" fmla="*/ 5592670 w 8248321"/>
              <a:gd name="connsiteY142" fmla="*/ 4854102 h 5077838"/>
              <a:gd name="connsiteX143" fmla="*/ 5689947 w 8248321"/>
              <a:gd name="connsiteY143" fmla="*/ 4834647 h 5077838"/>
              <a:gd name="connsiteX144" fmla="*/ 5835862 w 8248321"/>
              <a:gd name="connsiteY144" fmla="*/ 4776281 h 5077838"/>
              <a:gd name="connsiteX145" fmla="*/ 5942866 w 8248321"/>
              <a:gd name="connsiteY145" fmla="*/ 4727643 h 5077838"/>
              <a:gd name="connsiteX146" fmla="*/ 5991504 w 8248321"/>
              <a:gd name="connsiteY146" fmla="*/ 4698460 h 5077838"/>
              <a:gd name="connsiteX147" fmla="*/ 6030415 w 8248321"/>
              <a:gd name="connsiteY147" fmla="*/ 4669277 h 5077838"/>
              <a:gd name="connsiteX148" fmla="*/ 6088781 w 8248321"/>
              <a:gd name="connsiteY148" fmla="*/ 4640094 h 5077838"/>
              <a:gd name="connsiteX149" fmla="*/ 6156875 w 8248321"/>
              <a:gd name="connsiteY149" fmla="*/ 4610911 h 5077838"/>
              <a:gd name="connsiteX150" fmla="*/ 6312517 w 8248321"/>
              <a:gd name="connsiteY150" fmla="*/ 4523362 h 5077838"/>
              <a:gd name="connsiteX151" fmla="*/ 6351428 w 8248321"/>
              <a:gd name="connsiteY151" fmla="*/ 4503906 h 5077838"/>
              <a:gd name="connsiteX152" fmla="*/ 6400066 w 8248321"/>
              <a:gd name="connsiteY152" fmla="*/ 4455268 h 5077838"/>
              <a:gd name="connsiteX153" fmla="*/ 6477887 w 8248321"/>
              <a:gd name="connsiteY153" fmla="*/ 4396902 h 5077838"/>
              <a:gd name="connsiteX154" fmla="*/ 6507070 w 8248321"/>
              <a:gd name="connsiteY154" fmla="*/ 4367719 h 5077838"/>
              <a:gd name="connsiteX155" fmla="*/ 6594619 w 8248321"/>
              <a:gd name="connsiteY155" fmla="*/ 4338536 h 5077838"/>
              <a:gd name="connsiteX156" fmla="*/ 7295011 w 8248321"/>
              <a:gd name="connsiteY156" fmla="*/ 4319081 h 5077838"/>
              <a:gd name="connsiteX157" fmla="*/ 7353377 w 8248321"/>
              <a:gd name="connsiteY157" fmla="*/ 4280170 h 5077838"/>
              <a:gd name="connsiteX158" fmla="*/ 7499292 w 8248321"/>
              <a:gd name="connsiteY158" fmla="*/ 4056434 h 5077838"/>
              <a:gd name="connsiteX159" fmla="*/ 7577113 w 8248321"/>
              <a:gd name="connsiteY159" fmla="*/ 3852153 h 5077838"/>
              <a:gd name="connsiteX160" fmla="*/ 7625751 w 8248321"/>
              <a:gd name="connsiteY160" fmla="*/ 3735421 h 5077838"/>
              <a:gd name="connsiteX161" fmla="*/ 7674390 w 8248321"/>
              <a:gd name="connsiteY161" fmla="*/ 3647872 h 5077838"/>
              <a:gd name="connsiteX162" fmla="*/ 7703573 w 8248321"/>
              <a:gd name="connsiteY162" fmla="*/ 3550596 h 5077838"/>
              <a:gd name="connsiteX163" fmla="*/ 7732755 w 8248321"/>
              <a:gd name="connsiteY163" fmla="*/ 3501957 h 5077838"/>
              <a:gd name="connsiteX164" fmla="*/ 7761938 w 8248321"/>
              <a:gd name="connsiteY164" fmla="*/ 3424136 h 5077838"/>
              <a:gd name="connsiteX165" fmla="*/ 7839760 w 8248321"/>
              <a:gd name="connsiteY165" fmla="*/ 3278221 h 5077838"/>
              <a:gd name="connsiteX166" fmla="*/ 7849487 w 8248321"/>
              <a:gd name="connsiteY166" fmla="*/ 3239311 h 5077838"/>
              <a:gd name="connsiteX167" fmla="*/ 7907853 w 8248321"/>
              <a:gd name="connsiteY167" fmla="*/ 3132306 h 5077838"/>
              <a:gd name="connsiteX168" fmla="*/ 8005130 w 8248321"/>
              <a:gd name="connsiteY168" fmla="*/ 2918298 h 5077838"/>
              <a:gd name="connsiteX169" fmla="*/ 8063496 w 8248321"/>
              <a:gd name="connsiteY169" fmla="*/ 2782111 h 5077838"/>
              <a:gd name="connsiteX170" fmla="*/ 8121862 w 8248321"/>
              <a:gd name="connsiteY170" fmla="*/ 2655651 h 5077838"/>
              <a:gd name="connsiteX171" fmla="*/ 8141317 w 8248321"/>
              <a:gd name="connsiteY171" fmla="*/ 2568102 h 5077838"/>
              <a:gd name="connsiteX172" fmla="*/ 8189955 w 8248321"/>
              <a:gd name="connsiteY172" fmla="*/ 2354094 h 5077838"/>
              <a:gd name="connsiteX173" fmla="*/ 8228866 w 8248321"/>
              <a:gd name="connsiteY173" fmla="*/ 2062264 h 5077838"/>
              <a:gd name="connsiteX174" fmla="*/ 8238594 w 8248321"/>
              <a:gd name="connsiteY174" fmla="*/ 1955260 h 5077838"/>
              <a:gd name="connsiteX175" fmla="*/ 8248321 w 8248321"/>
              <a:gd name="connsiteY175" fmla="*/ 1896894 h 5077838"/>
              <a:gd name="connsiteX176" fmla="*/ 8238594 w 8248321"/>
              <a:gd name="connsiteY176" fmla="*/ 1673157 h 5077838"/>
              <a:gd name="connsiteX177" fmla="*/ 8219138 w 8248321"/>
              <a:gd name="connsiteY177" fmla="*/ 1624519 h 5077838"/>
              <a:gd name="connsiteX178" fmla="*/ 8189955 w 8248321"/>
              <a:gd name="connsiteY178" fmla="*/ 1536970 h 5077838"/>
              <a:gd name="connsiteX179" fmla="*/ 8151045 w 8248321"/>
              <a:gd name="connsiteY179" fmla="*/ 1478604 h 5077838"/>
              <a:gd name="connsiteX180" fmla="*/ 8131590 w 8248321"/>
              <a:gd name="connsiteY180" fmla="*/ 1449421 h 5077838"/>
              <a:gd name="connsiteX181" fmla="*/ 8092679 w 8248321"/>
              <a:gd name="connsiteY181" fmla="*/ 1381328 h 5077838"/>
              <a:gd name="connsiteX182" fmla="*/ 8073224 w 8248321"/>
              <a:gd name="connsiteY182" fmla="*/ 1332689 h 5077838"/>
              <a:gd name="connsiteX183" fmla="*/ 8044041 w 8248321"/>
              <a:gd name="connsiteY183" fmla="*/ 1313234 h 5077838"/>
              <a:gd name="connsiteX184" fmla="*/ 7995402 w 8248321"/>
              <a:gd name="connsiteY184" fmla="*/ 1206230 h 5077838"/>
              <a:gd name="connsiteX185" fmla="*/ 7946764 w 8248321"/>
              <a:gd name="connsiteY185" fmla="*/ 1138136 h 5077838"/>
              <a:gd name="connsiteX186" fmla="*/ 7917581 w 8248321"/>
              <a:gd name="connsiteY186" fmla="*/ 1040860 h 5077838"/>
              <a:gd name="connsiteX187" fmla="*/ 7888398 w 8248321"/>
              <a:gd name="connsiteY187" fmla="*/ 943583 h 5077838"/>
              <a:gd name="connsiteX188" fmla="*/ 7859215 w 8248321"/>
              <a:gd name="connsiteY188" fmla="*/ 496111 h 5077838"/>
              <a:gd name="connsiteX189" fmla="*/ 7839760 w 8248321"/>
              <a:gd name="connsiteY189" fmla="*/ 476655 h 5077838"/>
              <a:gd name="connsiteX190" fmla="*/ 7800849 w 8248321"/>
              <a:gd name="connsiteY190" fmla="*/ 418289 h 5077838"/>
              <a:gd name="connsiteX191" fmla="*/ 7732755 w 8248321"/>
              <a:gd name="connsiteY191" fmla="*/ 330740 h 5077838"/>
              <a:gd name="connsiteX192" fmla="*/ 7616024 w 8248321"/>
              <a:gd name="connsiteY192" fmla="*/ 262647 h 5077838"/>
              <a:gd name="connsiteX193" fmla="*/ 7499292 w 8248321"/>
              <a:gd name="connsiteY193" fmla="*/ 194553 h 5077838"/>
              <a:gd name="connsiteX194" fmla="*/ 7295011 w 8248321"/>
              <a:gd name="connsiteY194" fmla="*/ 97277 h 5077838"/>
              <a:gd name="connsiteX195" fmla="*/ 7236645 w 8248321"/>
              <a:gd name="connsiteY195" fmla="*/ 58366 h 5077838"/>
              <a:gd name="connsiteX196" fmla="*/ 7217190 w 8248321"/>
              <a:gd name="connsiteY196" fmla="*/ 29183 h 5077838"/>
              <a:gd name="connsiteX197" fmla="*/ 7188007 w 8248321"/>
              <a:gd name="connsiteY197" fmla="*/ 19455 h 5077838"/>
              <a:gd name="connsiteX198" fmla="*/ 7051819 w 8248321"/>
              <a:gd name="connsiteY198" fmla="*/ 9728 h 5077838"/>
              <a:gd name="connsiteX199" fmla="*/ 6789173 w 8248321"/>
              <a:gd name="connsiteY199" fmla="*/ 0 h 5077838"/>
              <a:gd name="connsiteX200" fmla="*/ 6331973 w 8248321"/>
              <a:gd name="connsiteY200" fmla="*/ 19455 h 5077838"/>
              <a:gd name="connsiteX201" fmla="*/ 6293062 w 8248321"/>
              <a:gd name="connsiteY201" fmla="*/ 29183 h 5077838"/>
              <a:gd name="connsiteX202" fmla="*/ 6244424 w 8248321"/>
              <a:gd name="connsiteY202" fmla="*/ 38911 h 5077838"/>
              <a:gd name="connsiteX203" fmla="*/ 6215241 w 8248321"/>
              <a:gd name="connsiteY203" fmla="*/ 48638 h 5077838"/>
              <a:gd name="connsiteX204" fmla="*/ 6147147 w 8248321"/>
              <a:gd name="connsiteY204" fmla="*/ 58366 h 5077838"/>
              <a:gd name="connsiteX205" fmla="*/ 6088781 w 8248321"/>
              <a:gd name="connsiteY205" fmla="*/ 68094 h 5077838"/>
              <a:gd name="connsiteX206" fmla="*/ 5962321 w 8248321"/>
              <a:gd name="connsiteY206" fmla="*/ 77821 h 5077838"/>
              <a:gd name="connsiteX207" fmla="*/ 5796951 w 8248321"/>
              <a:gd name="connsiteY207" fmla="*/ 97277 h 5077838"/>
              <a:gd name="connsiteX208" fmla="*/ 5271658 w 8248321"/>
              <a:gd name="connsiteY208" fmla="*/ 107004 h 5077838"/>
              <a:gd name="connsiteX209" fmla="*/ 5116015 w 8248321"/>
              <a:gd name="connsiteY209" fmla="*/ 116732 h 5077838"/>
              <a:gd name="connsiteX210" fmla="*/ 4853368 w 8248321"/>
              <a:gd name="connsiteY210" fmla="*/ 136187 h 5077838"/>
              <a:gd name="connsiteX211" fmla="*/ 4775547 w 8248321"/>
              <a:gd name="connsiteY211" fmla="*/ 155643 h 5077838"/>
              <a:gd name="connsiteX212" fmla="*/ 4707453 w 8248321"/>
              <a:gd name="connsiteY212" fmla="*/ 214009 h 5077838"/>
              <a:gd name="connsiteX213" fmla="*/ 4687998 w 8248321"/>
              <a:gd name="connsiteY213" fmla="*/ 243192 h 5077838"/>
              <a:gd name="connsiteX214" fmla="*/ 4639360 w 8248321"/>
              <a:gd name="connsiteY214" fmla="*/ 291830 h 5077838"/>
              <a:gd name="connsiteX215" fmla="*/ 4590721 w 8248321"/>
              <a:gd name="connsiteY215" fmla="*/ 369651 h 5077838"/>
              <a:gd name="connsiteX216" fmla="*/ 4580994 w 8248321"/>
              <a:gd name="connsiteY216" fmla="*/ 398834 h 5077838"/>
              <a:gd name="connsiteX217" fmla="*/ 4561538 w 8248321"/>
              <a:gd name="connsiteY217" fmla="*/ 418289 h 5077838"/>
              <a:gd name="connsiteX218" fmla="*/ 4551811 w 8248321"/>
              <a:gd name="connsiteY218" fmla="*/ 447472 h 5077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Lst>
            <a:rect l="l" t="t" r="r" b="b"/>
            <a:pathLst>
              <a:path w="8248321" h="5077838">
                <a:moveTo>
                  <a:pt x="4551811" y="447472"/>
                </a:moveTo>
                <a:lnTo>
                  <a:pt x="4075155" y="466928"/>
                </a:lnTo>
                <a:cubicBezTo>
                  <a:pt x="4064937" y="467779"/>
                  <a:pt x="4055832" y="473838"/>
                  <a:pt x="4045973" y="476655"/>
                </a:cubicBezTo>
                <a:cubicBezTo>
                  <a:pt x="4033118" y="480328"/>
                  <a:pt x="4019868" y="482541"/>
                  <a:pt x="4007062" y="486383"/>
                </a:cubicBezTo>
                <a:cubicBezTo>
                  <a:pt x="3987419" y="492276"/>
                  <a:pt x="3948696" y="505838"/>
                  <a:pt x="3948696" y="505838"/>
                </a:cubicBezTo>
                <a:cubicBezTo>
                  <a:pt x="3938968" y="512323"/>
                  <a:pt x="3929664" y="519493"/>
                  <a:pt x="3919513" y="525294"/>
                </a:cubicBezTo>
                <a:cubicBezTo>
                  <a:pt x="3906922" y="532489"/>
                  <a:pt x="3892402" y="536320"/>
                  <a:pt x="3880602" y="544749"/>
                </a:cubicBezTo>
                <a:cubicBezTo>
                  <a:pt x="3869407" y="552745"/>
                  <a:pt x="3862614" y="565936"/>
                  <a:pt x="3851419" y="573932"/>
                </a:cubicBezTo>
                <a:cubicBezTo>
                  <a:pt x="3839619" y="582360"/>
                  <a:pt x="3825099" y="586192"/>
                  <a:pt x="3812509" y="593387"/>
                </a:cubicBezTo>
                <a:cubicBezTo>
                  <a:pt x="3776585" y="613916"/>
                  <a:pt x="3787179" y="616262"/>
                  <a:pt x="3744415" y="632298"/>
                </a:cubicBezTo>
                <a:cubicBezTo>
                  <a:pt x="3731897" y="636992"/>
                  <a:pt x="3718658" y="639634"/>
                  <a:pt x="3705504" y="642026"/>
                </a:cubicBezTo>
                <a:cubicBezTo>
                  <a:pt x="3635276" y="654795"/>
                  <a:pt x="3608197" y="652837"/>
                  <a:pt x="3530407" y="661481"/>
                </a:cubicBezTo>
                <a:cubicBezTo>
                  <a:pt x="3459833" y="669323"/>
                  <a:pt x="3470266" y="671462"/>
                  <a:pt x="3403947" y="680936"/>
                </a:cubicBezTo>
                <a:cubicBezTo>
                  <a:pt x="3378068" y="684633"/>
                  <a:pt x="3352039" y="687209"/>
                  <a:pt x="3326126" y="690664"/>
                </a:cubicBezTo>
                <a:lnTo>
                  <a:pt x="3258032" y="700392"/>
                </a:lnTo>
                <a:cubicBezTo>
                  <a:pt x="3119292" y="746638"/>
                  <a:pt x="3263691" y="700164"/>
                  <a:pt x="3160755" y="729574"/>
                </a:cubicBezTo>
                <a:cubicBezTo>
                  <a:pt x="3150896" y="732391"/>
                  <a:pt x="3141687" y="737616"/>
                  <a:pt x="3131573" y="739302"/>
                </a:cubicBezTo>
                <a:cubicBezTo>
                  <a:pt x="3102610" y="744129"/>
                  <a:pt x="3073207" y="745787"/>
                  <a:pt x="3044024" y="749030"/>
                </a:cubicBezTo>
                <a:lnTo>
                  <a:pt x="2985658" y="768485"/>
                </a:lnTo>
                <a:cubicBezTo>
                  <a:pt x="2975930" y="771728"/>
                  <a:pt x="2966423" y="775726"/>
                  <a:pt x="2956475" y="778213"/>
                </a:cubicBezTo>
                <a:cubicBezTo>
                  <a:pt x="2930534" y="784698"/>
                  <a:pt x="2904020" y="789213"/>
                  <a:pt x="2878653" y="797668"/>
                </a:cubicBezTo>
                <a:cubicBezTo>
                  <a:pt x="2859198" y="804153"/>
                  <a:pt x="2840589" y="814223"/>
                  <a:pt x="2820287" y="817123"/>
                </a:cubicBezTo>
                <a:lnTo>
                  <a:pt x="2752194" y="826851"/>
                </a:lnTo>
                <a:cubicBezTo>
                  <a:pt x="2685486" y="849088"/>
                  <a:pt x="2768282" y="822829"/>
                  <a:pt x="2674373" y="846306"/>
                </a:cubicBezTo>
                <a:cubicBezTo>
                  <a:pt x="2664425" y="848793"/>
                  <a:pt x="2655049" y="853217"/>
                  <a:pt x="2645190" y="856034"/>
                </a:cubicBezTo>
                <a:cubicBezTo>
                  <a:pt x="2632335" y="859707"/>
                  <a:pt x="2619249" y="862519"/>
                  <a:pt x="2606279" y="865762"/>
                </a:cubicBezTo>
                <a:cubicBezTo>
                  <a:pt x="2596551" y="872247"/>
                  <a:pt x="2587553" y="879989"/>
                  <a:pt x="2577096" y="885217"/>
                </a:cubicBezTo>
                <a:cubicBezTo>
                  <a:pt x="2554856" y="896337"/>
                  <a:pt x="2521481" y="899121"/>
                  <a:pt x="2499275" y="904672"/>
                </a:cubicBezTo>
                <a:cubicBezTo>
                  <a:pt x="2391927" y="931509"/>
                  <a:pt x="2570349" y="892105"/>
                  <a:pt x="2431181" y="933855"/>
                </a:cubicBezTo>
                <a:cubicBezTo>
                  <a:pt x="2412289" y="939523"/>
                  <a:pt x="2392156" y="939715"/>
                  <a:pt x="2372815" y="943583"/>
                </a:cubicBezTo>
                <a:cubicBezTo>
                  <a:pt x="2359705" y="946205"/>
                  <a:pt x="2346759" y="949638"/>
                  <a:pt x="2333904" y="953311"/>
                </a:cubicBezTo>
                <a:cubicBezTo>
                  <a:pt x="2324045" y="956128"/>
                  <a:pt x="2314731" y="960814"/>
                  <a:pt x="2304721" y="963038"/>
                </a:cubicBezTo>
                <a:cubicBezTo>
                  <a:pt x="2285467" y="967317"/>
                  <a:pt x="2265810" y="969523"/>
                  <a:pt x="2246355" y="972766"/>
                </a:cubicBezTo>
                <a:cubicBezTo>
                  <a:pt x="2236628" y="976009"/>
                  <a:pt x="2226598" y="978455"/>
                  <a:pt x="2217173" y="982494"/>
                </a:cubicBezTo>
                <a:cubicBezTo>
                  <a:pt x="2203844" y="988206"/>
                  <a:pt x="2192019" y="997363"/>
                  <a:pt x="2178262" y="1001949"/>
                </a:cubicBezTo>
                <a:cubicBezTo>
                  <a:pt x="2162577" y="1007177"/>
                  <a:pt x="2145764" y="1008090"/>
                  <a:pt x="2129624" y="1011677"/>
                </a:cubicBezTo>
                <a:cubicBezTo>
                  <a:pt x="2116573" y="1014577"/>
                  <a:pt x="2103683" y="1018162"/>
                  <a:pt x="2090713" y="1021404"/>
                </a:cubicBezTo>
                <a:cubicBezTo>
                  <a:pt x="2041420" y="1070700"/>
                  <a:pt x="2105212" y="1012705"/>
                  <a:pt x="2042075" y="1050587"/>
                </a:cubicBezTo>
                <a:cubicBezTo>
                  <a:pt x="2034210" y="1055306"/>
                  <a:pt x="2029665" y="1064171"/>
                  <a:pt x="2022619" y="1070043"/>
                </a:cubicBezTo>
                <a:cubicBezTo>
                  <a:pt x="1983358" y="1102761"/>
                  <a:pt x="1994124" y="1095755"/>
                  <a:pt x="1954526" y="1108953"/>
                </a:cubicBezTo>
                <a:cubicBezTo>
                  <a:pt x="1905226" y="1158253"/>
                  <a:pt x="1969030" y="1100250"/>
                  <a:pt x="1905887" y="1138136"/>
                </a:cubicBezTo>
                <a:cubicBezTo>
                  <a:pt x="1898023" y="1142855"/>
                  <a:pt x="1893594" y="1151863"/>
                  <a:pt x="1886432" y="1157592"/>
                </a:cubicBezTo>
                <a:cubicBezTo>
                  <a:pt x="1877303" y="1164895"/>
                  <a:pt x="1866763" y="1170252"/>
                  <a:pt x="1857249" y="1177047"/>
                </a:cubicBezTo>
                <a:cubicBezTo>
                  <a:pt x="1851330" y="1181275"/>
                  <a:pt x="1801293" y="1220290"/>
                  <a:pt x="1789155" y="1225685"/>
                </a:cubicBezTo>
                <a:cubicBezTo>
                  <a:pt x="1715312" y="1258504"/>
                  <a:pt x="1678118" y="1248652"/>
                  <a:pt x="1584875" y="1254868"/>
                </a:cubicBezTo>
                <a:lnTo>
                  <a:pt x="1380594" y="1245140"/>
                </a:lnTo>
                <a:cubicBezTo>
                  <a:pt x="1348074" y="1243042"/>
                  <a:pt x="1315904" y="1235413"/>
                  <a:pt x="1283317" y="1235413"/>
                </a:cubicBezTo>
                <a:cubicBezTo>
                  <a:pt x="1211907" y="1235413"/>
                  <a:pt x="1140645" y="1241898"/>
                  <a:pt x="1069309" y="1245140"/>
                </a:cubicBezTo>
                <a:cubicBezTo>
                  <a:pt x="1059581" y="1248383"/>
                  <a:pt x="1048919" y="1249592"/>
                  <a:pt x="1040126" y="1254868"/>
                </a:cubicBezTo>
                <a:cubicBezTo>
                  <a:pt x="1032262" y="1259587"/>
                  <a:pt x="1027716" y="1268452"/>
                  <a:pt x="1020670" y="1274323"/>
                </a:cubicBezTo>
                <a:cubicBezTo>
                  <a:pt x="1008215" y="1284702"/>
                  <a:pt x="995250" y="1294513"/>
                  <a:pt x="981760" y="1303506"/>
                </a:cubicBezTo>
                <a:cubicBezTo>
                  <a:pt x="966028" y="1313994"/>
                  <a:pt x="949154" y="1322668"/>
                  <a:pt x="933121" y="1332689"/>
                </a:cubicBezTo>
                <a:cubicBezTo>
                  <a:pt x="923207" y="1338885"/>
                  <a:pt x="914684" y="1347540"/>
                  <a:pt x="903938" y="1352145"/>
                </a:cubicBezTo>
                <a:cubicBezTo>
                  <a:pt x="891650" y="1357411"/>
                  <a:pt x="877998" y="1358630"/>
                  <a:pt x="865028" y="1361872"/>
                </a:cubicBezTo>
                <a:cubicBezTo>
                  <a:pt x="845009" y="1381892"/>
                  <a:pt x="833642" y="1395094"/>
                  <a:pt x="806662" y="1410511"/>
                </a:cubicBezTo>
                <a:cubicBezTo>
                  <a:pt x="797759" y="1415598"/>
                  <a:pt x="787207" y="1416996"/>
                  <a:pt x="777479" y="1420238"/>
                </a:cubicBezTo>
                <a:cubicBezTo>
                  <a:pt x="752365" y="1445352"/>
                  <a:pt x="730915" y="1470471"/>
                  <a:pt x="699658" y="1488332"/>
                </a:cubicBezTo>
                <a:cubicBezTo>
                  <a:pt x="690755" y="1493419"/>
                  <a:pt x="680203" y="1494817"/>
                  <a:pt x="670475" y="1498060"/>
                </a:cubicBezTo>
                <a:cubicBezTo>
                  <a:pt x="629267" y="1539266"/>
                  <a:pt x="659719" y="1514615"/>
                  <a:pt x="563470" y="1546698"/>
                </a:cubicBezTo>
                <a:lnTo>
                  <a:pt x="505104" y="1566153"/>
                </a:lnTo>
                <a:cubicBezTo>
                  <a:pt x="431837" y="1614999"/>
                  <a:pt x="524953" y="1557646"/>
                  <a:pt x="437011" y="1595336"/>
                </a:cubicBezTo>
                <a:cubicBezTo>
                  <a:pt x="342964" y="1635642"/>
                  <a:pt x="480624" y="1596594"/>
                  <a:pt x="368917" y="1624519"/>
                </a:cubicBezTo>
                <a:cubicBezTo>
                  <a:pt x="355947" y="1631004"/>
                  <a:pt x="343335" y="1638262"/>
                  <a:pt x="330007" y="1643974"/>
                </a:cubicBezTo>
                <a:cubicBezTo>
                  <a:pt x="320582" y="1648013"/>
                  <a:pt x="309995" y="1649116"/>
                  <a:pt x="300824" y="1653702"/>
                </a:cubicBezTo>
                <a:cubicBezTo>
                  <a:pt x="283970" y="1662129"/>
                  <a:pt x="264249" y="1677533"/>
                  <a:pt x="252185" y="1692613"/>
                </a:cubicBezTo>
                <a:cubicBezTo>
                  <a:pt x="244882" y="1701742"/>
                  <a:pt x="237478" y="1711112"/>
                  <a:pt x="232730" y="1721796"/>
                </a:cubicBezTo>
                <a:cubicBezTo>
                  <a:pt x="224401" y="1740536"/>
                  <a:pt x="216647" y="1759933"/>
                  <a:pt x="213275" y="1780162"/>
                </a:cubicBezTo>
                <a:cubicBezTo>
                  <a:pt x="212053" y="1787492"/>
                  <a:pt x="201075" y="1862925"/>
                  <a:pt x="193819" y="1877438"/>
                </a:cubicBezTo>
                <a:cubicBezTo>
                  <a:pt x="189717" y="1885641"/>
                  <a:pt x="180849" y="1890409"/>
                  <a:pt x="174364" y="1896894"/>
                </a:cubicBezTo>
                <a:cubicBezTo>
                  <a:pt x="171121" y="1932562"/>
                  <a:pt x="166870" y="1968153"/>
                  <a:pt x="164636" y="2003898"/>
                </a:cubicBezTo>
                <a:cubicBezTo>
                  <a:pt x="160384" y="2071936"/>
                  <a:pt x="160570" y="2140244"/>
                  <a:pt x="154909" y="2208179"/>
                </a:cubicBezTo>
                <a:cubicBezTo>
                  <a:pt x="154057" y="2218397"/>
                  <a:pt x="148781" y="2227761"/>
                  <a:pt x="145181" y="2237362"/>
                </a:cubicBezTo>
                <a:cubicBezTo>
                  <a:pt x="133808" y="2267689"/>
                  <a:pt x="122351" y="2296770"/>
                  <a:pt x="106270" y="2324911"/>
                </a:cubicBezTo>
                <a:cubicBezTo>
                  <a:pt x="100470" y="2335062"/>
                  <a:pt x="92043" y="2343637"/>
                  <a:pt x="86815" y="2354094"/>
                </a:cubicBezTo>
                <a:cubicBezTo>
                  <a:pt x="82229" y="2363265"/>
                  <a:pt x="82067" y="2374313"/>
                  <a:pt x="77087" y="2383277"/>
                </a:cubicBezTo>
                <a:cubicBezTo>
                  <a:pt x="65732" y="2403717"/>
                  <a:pt x="48634" y="2420729"/>
                  <a:pt x="38177" y="2441643"/>
                </a:cubicBezTo>
                <a:lnTo>
                  <a:pt x="18721" y="2480553"/>
                </a:lnTo>
                <a:cubicBezTo>
                  <a:pt x="-13798" y="2610639"/>
                  <a:pt x="2634" y="2529763"/>
                  <a:pt x="18721" y="2811294"/>
                </a:cubicBezTo>
                <a:cubicBezTo>
                  <a:pt x="19664" y="2827801"/>
                  <a:pt x="24862" y="2843792"/>
                  <a:pt x="28449" y="2859932"/>
                </a:cubicBezTo>
                <a:cubicBezTo>
                  <a:pt x="36592" y="2896573"/>
                  <a:pt x="37073" y="2895530"/>
                  <a:pt x="47904" y="2928026"/>
                </a:cubicBezTo>
                <a:cubicBezTo>
                  <a:pt x="51147" y="2989634"/>
                  <a:pt x="52508" y="3051371"/>
                  <a:pt x="57632" y="3112851"/>
                </a:cubicBezTo>
                <a:cubicBezTo>
                  <a:pt x="63237" y="3180109"/>
                  <a:pt x="65936" y="3140492"/>
                  <a:pt x="77087" y="3190672"/>
                </a:cubicBezTo>
                <a:cubicBezTo>
                  <a:pt x="81366" y="3209926"/>
                  <a:pt x="83572" y="3229583"/>
                  <a:pt x="86815" y="3249038"/>
                </a:cubicBezTo>
                <a:cubicBezTo>
                  <a:pt x="83572" y="3300919"/>
                  <a:pt x="82529" y="3352984"/>
                  <a:pt x="77087" y="3404681"/>
                </a:cubicBezTo>
                <a:cubicBezTo>
                  <a:pt x="76014" y="3414878"/>
                  <a:pt x="67360" y="3423610"/>
                  <a:pt x="67360" y="3433864"/>
                </a:cubicBezTo>
                <a:cubicBezTo>
                  <a:pt x="67360" y="3498796"/>
                  <a:pt x="71462" y="3563729"/>
                  <a:pt x="77087" y="3628417"/>
                </a:cubicBezTo>
                <a:cubicBezTo>
                  <a:pt x="79373" y="3654711"/>
                  <a:pt x="93827" y="3665008"/>
                  <a:pt x="106270" y="3686783"/>
                </a:cubicBezTo>
                <a:cubicBezTo>
                  <a:pt x="113465" y="3699374"/>
                  <a:pt x="118531" y="3713103"/>
                  <a:pt x="125726" y="3725694"/>
                </a:cubicBezTo>
                <a:cubicBezTo>
                  <a:pt x="131526" y="3735845"/>
                  <a:pt x="139381" y="3744726"/>
                  <a:pt x="145181" y="3754877"/>
                </a:cubicBezTo>
                <a:cubicBezTo>
                  <a:pt x="152375" y="3767467"/>
                  <a:pt x="155935" y="3782186"/>
                  <a:pt x="164636" y="3793787"/>
                </a:cubicBezTo>
                <a:cubicBezTo>
                  <a:pt x="209203" y="3853209"/>
                  <a:pt x="189949" y="3814719"/>
                  <a:pt x="232730" y="3852153"/>
                </a:cubicBezTo>
                <a:cubicBezTo>
                  <a:pt x="249985" y="3867252"/>
                  <a:pt x="262290" y="3888074"/>
                  <a:pt x="281368" y="3900792"/>
                </a:cubicBezTo>
                <a:cubicBezTo>
                  <a:pt x="321998" y="3927878"/>
                  <a:pt x="302284" y="3911980"/>
                  <a:pt x="339734" y="3949430"/>
                </a:cubicBezTo>
                <a:cubicBezTo>
                  <a:pt x="362865" y="4018820"/>
                  <a:pt x="330066" y="3934929"/>
                  <a:pt x="378645" y="4007796"/>
                </a:cubicBezTo>
                <a:cubicBezTo>
                  <a:pt x="384333" y="4016328"/>
                  <a:pt x="383787" y="4027808"/>
                  <a:pt x="388373" y="4036979"/>
                </a:cubicBezTo>
                <a:cubicBezTo>
                  <a:pt x="393601" y="4047436"/>
                  <a:pt x="401343" y="4056434"/>
                  <a:pt x="407828" y="4066162"/>
                </a:cubicBezTo>
                <a:cubicBezTo>
                  <a:pt x="411070" y="4075890"/>
                  <a:pt x="412969" y="4086174"/>
                  <a:pt x="417555" y="4095345"/>
                </a:cubicBezTo>
                <a:cubicBezTo>
                  <a:pt x="443488" y="4147211"/>
                  <a:pt x="433726" y="4100902"/>
                  <a:pt x="456466" y="4163438"/>
                </a:cubicBezTo>
                <a:cubicBezTo>
                  <a:pt x="464533" y="4185623"/>
                  <a:pt x="468456" y="4209137"/>
                  <a:pt x="475921" y="4231532"/>
                </a:cubicBezTo>
                <a:cubicBezTo>
                  <a:pt x="486693" y="4263848"/>
                  <a:pt x="519882" y="4336386"/>
                  <a:pt x="534287" y="4357992"/>
                </a:cubicBezTo>
                <a:lnTo>
                  <a:pt x="553743" y="4387174"/>
                </a:lnTo>
                <a:cubicBezTo>
                  <a:pt x="578192" y="4460526"/>
                  <a:pt x="545211" y="4370111"/>
                  <a:pt x="582926" y="4445540"/>
                </a:cubicBezTo>
                <a:cubicBezTo>
                  <a:pt x="604099" y="4487885"/>
                  <a:pt x="578365" y="4466393"/>
                  <a:pt x="612109" y="4513634"/>
                </a:cubicBezTo>
                <a:cubicBezTo>
                  <a:pt x="620105" y="4524828"/>
                  <a:pt x="631564" y="4533089"/>
                  <a:pt x="641292" y="4542817"/>
                </a:cubicBezTo>
                <a:cubicBezTo>
                  <a:pt x="656690" y="4604413"/>
                  <a:pt x="643603" y="4570603"/>
                  <a:pt x="689930" y="4640094"/>
                </a:cubicBezTo>
                <a:cubicBezTo>
                  <a:pt x="696415" y="4649822"/>
                  <a:pt x="701118" y="4661010"/>
                  <a:pt x="709385" y="4669277"/>
                </a:cubicBezTo>
                <a:cubicBezTo>
                  <a:pt x="727481" y="4687372"/>
                  <a:pt x="733481" y="4695916"/>
                  <a:pt x="758024" y="4708187"/>
                </a:cubicBezTo>
                <a:cubicBezTo>
                  <a:pt x="773642" y="4715996"/>
                  <a:pt x="791398" y="4719163"/>
                  <a:pt x="806662" y="4727643"/>
                </a:cubicBezTo>
                <a:cubicBezTo>
                  <a:pt x="820835" y="4735517"/>
                  <a:pt x="831072" y="4749575"/>
                  <a:pt x="845573" y="4756826"/>
                </a:cubicBezTo>
                <a:cubicBezTo>
                  <a:pt x="863915" y="4765997"/>
                  <a:pt x="885596" y="4767110"/>
                  <a:pt x="903938" y="4776281"/>
                </a:cubicBezTo>
                <a:cubicBezTo>
                  <a:pt x="944186" y="4796405"/>
                  <a:pt x="953141" y="4803174"/>
                  <a:pt x="1001215" y="4815192"/>
                </a:cubicBezTo>
                <a:cubicBezTo>
                  <a:pt x="1014185" y="4818434"/>
                  <a:pt x="1026848" y="4823357"/>
                  <a:pt x="1040126" y="4824919"/>
                </a:cubicBezTo>
                <a:cubicBezTo>
                  <a:pt x="1082114" y="4829859"/>
                  <a:pt x="1124432" y="4831404"/>
                  <a:pt x="1166585" y="4834647"/>
                </a:cubicBezTo>
                <a:cubicBezTo>
                  <a:pt x="1176313" y="4837889"/>
                  <a:pt x="1185909" y="4841557"/>
                  <a:pt x="1195768" y="4844374"/>
                </a:cubicBezTo>
                <a:cubicBezTo>
                  <a:pt x="1208623" y="4848047"/>
                  <a:pt x="1222390" y="4848836"/>
                  <a:pt x="1234679" y="4854102"/>
                </a:cubicBezTo>
                <a:cubicBezTo>
                  <a:pt x="1245425" y="4858707"/>
                  <a:pt x="1253405" y="4868329"/>
                  <a:pt x="1263862" y="4873557"/>
                </a:cubicBezTo>
                <a:cubicBezTo>
                  <a:pt x="1279480" y="4881366"/>
                  <a:pt x="1296882" y="4885204"/>
                  <a:pt x="1312500" y="4893013"/>
                </a:cubicBezTo>
                <a:cubicBezTo>
                  <a:pt x="1322957" y="4898241"/>
                  <a:pt x="1331226" y="4907240"/>
                  <a:pt x="1341683" y="4912468"/>
                </a:cubicBezTo>
                <a:cubicBezTo>
                  <a:pt x="1350854" y="4917054"/>
                  <a:pt x="1361441" y="4918157"/>
                  <a:pt x="1370866" y="4922196"/>
                </a:cubicBezTo>
                <a:cubicBezTo>
                  <a:pt x="1384195" y="4927908"/>
                  <a:pt x="1397186" y="4934457"/>
                  <a:pt x="1409777" y="4941651"/>
                </a:cubicBezTo>
                <a:cubicBezTo>
                  <a:pt x="1419928" y="4947451"/>
                  <a:pt x="1428214" y="4956501"/>
                  <a:pt x="1438960" y="4961106"/>
                </a:cubicBezTo>
                <a:cubicBezTo>
                  <a:pt x="1451248" y="4966372"/>
                  <a:pt x="1465015" y="4967161"/>
                  <a:pt x="1477870" y="4970834"/>
                </a:cubicBezTo>
                <a:cubicBezTo>
                  <a:pt x="1544918" y="4989991"/>
                  <a:pt x="1460096" y="4972736"/>
                  <a:pt x="1565419" y="4990289"/>
                </a:cubicBezTo>
                <a:cubicBezTo>
                  <a:pt x="1613354" y="5006268"/>
                  <a:pt x="1591160" y="5000803"/>
                  <a:pt x="1662696" y="5009745"/>
                </a:cubicBezTo>
                <a:cubicBezTo>
                  <a:pt x="1691832" y="5013387"/>
                  <a:pt x="1720891" y="5018765"/>
                  <a:pt x="1750245" y="5019472"/>
                </a:cubicBezTo>
                <a:cubicBezTo>
                  <a:pt x="1990146" y="5025253"/>
                  <a:pt x="2230143" y="5025957"/>
                  <a:pt x="2470092" y="5029200"/>
                </a:cubicBezTo>
                <a:cubicBezTo>
                  <a:pt x="2483062" y="5032443"/>
                  <a:pt x="2495862" y="5036464"/>
                  <a:pt x="2509002" y="5038928"/>
                </a:cubicBezTo>
                <a:cubicBezTo>
                  <a:pt x="2547774" y="5046198"/>
                  <a:pt x="2586591" y="5053490"/>
                  <a:pt x="2625734" y="5058383"/>
                </a:cubicBezTo>
                <a:cubicBezTo>
                  <a:pt x="2732691" y="5071753"/>
                  <a:pt x="2677573" y="5065224"/>
                  <a:pt x="2791104" y="5077838"/>
                </a:cubicBezTo>
                <a:lnTo>
                  <a:pt x="3238577" y="5068111"/>
                </a:lnTo>
                <a:cubicBezTo>
                  <a:pt x="3265596" y="5067091"/>
                  <a:pt x="3336184" y="5052262"/>
                  <a:pt x="3365036" y="5048655"/>
                </a:cubicBezTo>
                <a:cubicBezTo>
                  <a:pt x="3423308" y="5041371"/>
                  <a:pt x="3481582" y="5033704"/>
                  <a:pt x="3540134" y="5029200"/>
                </a:cubicBezTo>
                <a:cubicBezTo>
                  <a:pt x="3608104" y="5023972"/>
                  <a:pt x="3676349" y="5023253"/>
                  <a:pt x="3744415" y="5019472"/>
                </a:cubicBezTo>
                <a:cubicBezTo>
                  <a:pt x="3793086" y="5016768"/>
                  <a:pt x="3841692" y="5012987"/>
                  <a:pt x="3890330" y="5009745"/>
                </a:cubicBezTo>
                <a:cubicBezTo>
                  <a:pt x="3900058" y="5006502"/>
                  <a:pt x="3909654" y="5002834"/>
                  <a:pt x="3919513" y="5000017"/>
                </a:cubicBezTo>
                <a:cubicBezTo>
                  <a:pt x="4114804" y="4944218"/>
                  <a:pt x="4312251" y="4996390"/>
                  <a:pt x="4522628" y="5000017"/>
                </a:cubicBezTo>
                <a:cubicBezTo>
                  <a:pt x="4665300" y="4996774"/>
                  <a:pt x="4808223" y="4999332"/>
                  <a:pt x="4950645" y="4990289"/>
                </a:cubicBezTo>
                <a:cubicBezTo>
                  <a:pt x="5012891" y="4986337"/>
                  <a:pt x="5135470" y="4961106"/>
                  <a:pt x="5135470" y="4961106"/>
                </a:cubicBezTo>
                <a:cubicBezTo>
                  <a:pt x="5295632" y="4907719"/>
                  <a:pt x="5151862" y="4949282"/>
                  <a:pt x="5300841" y="4922196"/>
                </a:cubicBezTo>
                <a:cubicBezTo>
                  <a:pt x="5417319" y="4901019"/>
                  <a:pt x="5204502" y="4924510"/>
                  <a:pt x="5378662" y="4902740"/>
                </a:cubicBezTo>
                <a:cubicBezTo>
                  <a:pt x="5414201" y="4898298"/>
                  <a:pt x="5449998" y="4896255"/>
                  <a:pt x="5485666" y="4893013"/>
                </a:cubicBezTo>
                <a:cubicBezTo>
                  <a:pt x="5505121" y="4886528"/>
                  <a:pt x="5524759" y="4880565"/>
                  <a:pt x="5544032" y="4873557"/>
                </a:cubicBezTo>
                <a:cubicBezTo>
                  <a:pt x="5560442" y="4867590"/>
                  <a:pt x="5576105" y="4859624"/>
                  <a:pt x="5592670" y="4854102"/>
                </a:cubicBezTo>
                <a:cubicBezTo>
                  <a:pt x="5621697" y="4844426"/>
                  <a:pt x="5661204" y="4839437"/>
                  <a:pt x="5689947" y="4834647"/>
                </a:cubicBezTo>
                <a:cubicBezTo>
                  <a:pt x="5738585" y="4815192"/>
                  <a:pt x="5790379" y="4802272"/>
                  <a:pt x="5835862" y="4776281"/>
                </a:cubicBezTo>
                <a:cubicBezTo>
                  <a:pt x="5915563" y="4730737"/>
                  <a:pt x="5878593" y="4743710"/>
                  <a:pt x="5942866" y="4727643"/>
                </a:cubicBezTo>
                <a:cubicBezTo>
                  <a:pt x="5959079" y="4717915"/>
                  <a:pt x="5975772" y="4708948"/>
                  <a:pt x="5991504" y="4698460"/>
                </a:cubicBezTo>
                <a:cubicBezTo>
                  <a:pt x="6004994" y="4689467"/>
                  <a:pt x="6016513" y="4677618"/>
                  <a:pt x="6030415" y="4669277"/>
                </a:cubicBezTo>
                <a:cubicBezTo>
                  <a:pt x="6049067" y="4658086"/>
                  <a:pt x="6069031" y="4649209"/>
                  <a:pt x="6088781" y="4640094"/>
                </a:cubicBezTo>
                <a:cubicBezTo>
                  <a:pt x="6111203" y="4629746"/>
                  <a:pt x="6134787" y="4621955"/>
                  <a:pt x="6156875" y="4610911"/>
                </a:cubicBezTo>
                <a:cubicBezTo>
                  <a:pt x="6322833" y="4527932"/>
                  <a:pt x="6209330" y="4580689"/>
                  <a:pt x="6312517" y="4523362"/>
                </a:cubicBezTo>
                <a:cubicBezTo>
                  <a:pt x="6325193" y="4516319"/>
                  <a:pt x="6339981" y="4512809"/>
                  <a:pt x="6351428" y="4503906"/>
                </a:cubicBezTo>
                <a:cubicBezTo>
                  <a:pt x="6369526" y="4489829"/>
                  <a:pt x="6382563" y="4470078"/>
                  <a:pt x="6400066" y="4455268"/>
                </a:cubicBezTo>
                <a:cubicBezTo>
                  <a:pt x="6424819" y="4434323"/>
                  <a:pt x="6452791" y="4417435"/>
                  <a:pt x="6477887" y="4396902"/>
                </a:cubicBezTo>
                <a:cubicBezTo>
                  <a:pt x="6488534" y="4388191"/>
                  <a:pt x="6495404" y="4375010"/>
                  <a:pt x="6507070" y="4367719"/>
                </a:cubicBezTo>
                <a:cubicBezTo>
                  <a:pt x="6524076" y="4357090"/>
                  <a:pt x="6572491" y="4341940"/>
                  <a:pt x="6594619" y="4338536"/>
                </a:cubicBezTo>
                <a:cubicBezTo>
                  <a:pt x="6795201" y="4307678"/>
                  <a:pt x="7279206" y="4319332"/>
                  <a:pt x="7295011" y="4319081"/>
                </a:cubicBezTo>
                <a:cubicBezTo>
                  <a:pt x="7314466" y="4306111"/>
                  <a:pt x="7336843" y="4296704"/>
                  <a:pt x="7353377" y="4280170"/>
                </a:cubicBezTo>
                <a:cubicBezTo>
                  <a:pt x="7415228" y="4218319"/>
                  <a:pt x="7464406" y="4135510"/>
                  <a:pt x="7499292" y="4056434"/>
                </a:cubicBezTo>
                <a:cubicBezTo>
                  <a:pt x="7528704" y="3989766"/>
                  <a:pt x="7549087" y="3919415"/>
                  <a:pt x="7577113" y="3852153"/>
                </a:cubicBezTo>
                <a:cubicBezTo>
                  <a:pt x="7593326" y="3813242"/>
                  <a:pt x="7607628" y="3773479"/>
                  <a:pt x="7625751" y="3735421"/>
                </a:cubicBezTo>
                <a:cubicBezTo>
                  <a:pt x="7640104" y="3705280"/>
                  <a:pt x="7661435" y="3678640"/>
                  <a:pt x="7674390" y="3647872"/>
                </a:cubicBezTo>
                <a:cubicBezTo>
                  <a:pt x="7687527" y="3616672"/>
                  <a:pt x="7691000" y="3582028"/>
                  <a:pt x="7703573" y="3550596"/>
                </a:cubicBezTo>
                <a:cubicBezTo>
                  <a:pt x="7710595" y="3533041"/>
                  <a:pt x="7724832" y="3519124"/>
                  <a:pt x="7732755" y="3501957"/>
                </a:cubicBezTo>
                <a:cubicBezTo>
                  <a:pt x="7744365" y="3476803"/>
                  <a:pt x="7749985" y="3449129"/>
                  <a:pt x="7761938" y="3424136"/>
                </a:cubicBezTo>
                <a:cubicBezTo>
                  <a:pt x="7785722" y="3374407"/>
                  <a:pt x="7813819" y="3326859"/>
                  <a:pt x="7839760" y="3278221"/>
                </a:cubicBezTo>
                <a:cubicBezTo>
                  <a:pt x="7843002" y="3265251"/>
                  <a:pt x="7844793" y="3251829"/>
                  <a:pt x="7849487" y="3239311"/>
                </a:cubicBezTo>
                <a:cubicBezTo>
                  <a:pt x="7861853" y="3206336"/>
                  <a:pt x="7895607" y="3160137"/>
                  <a:pt x="7907853" y="3132306"/>
                </a:cubicBezTo>
                <a:cubicBezTo>
                  <a:pt x="8005342" y="2910740"/>
                  <a:pt x="7932284" y="3015427"/>
                  <a:pt x="8005130" y="2918298"/>
                </a:cubicBezTo>
                <a:cubicBezTo>
                  <a:pt x="8046052" y="2775069"/>
                  <a:pt x="7997053" y="2926069"/>
                  <a:pt x="8063496" y="2782111"/>
                </a:cubicBezTo>
                <a:cubicBezTo>
                  <a:pt x="8146666" y="2601909"/>
                  <a:pt x="8002092" y="2865247"/>
                  <a:pt x="8121862" y="2655651"/>
                </a:cubicBezTo>
                <a:cubicBezTo>
                  <a:pt x="8128347" y="2626468"/>
                  <a:pt x="8134066" y="2597104"/>
                  <a:pt x="8141317" y="2568102"/>
                </a:cubicBezTo>
                <a:cubicBezTo>
                  <a:pt x="8168117" y="2460901"/>
                  <a:pt x="8175577" y="2463369"/>
                  <a:pt x="8189955" y="2354094"/>
                </a:cubicBezTo>
                <a:cubicBezTo>
                  <a:pt x="8229496" y="2053579"/>
                  <a:pt x="8190207" y="2178236"/>
                  <a:pt x="8228866" y="2062264"/>
                </a:cubicBezTo>
                <a:cubicBezTo>
                  <a:pt x="8232109" y="2026596"/>
                  <a:pt x="8234409" y="1990830"/>
                  <a:pt x="8238594" y="1955260"/>
                </a:cubicBezTo>
                <a:cubicBezTo>
                  <a:pt x="8240899" y="1935671"/>
                  <a:pt x="8248321" y="1916618"/>
                  <a:pt x="8248321" y="1896894"/>
                </a:cubicBezTo>
                <a:cubicBezTo>
                  <a:pt x="8248321" y="1822245"/>
                  <a:pt x="8246547" y="1747382"/>
                  <a:pt x="8238594" y="1673157"/>
                </a:cubicBezTo>
                <a:cubicBezTo>
                  <a:pt x="8236734" y="1655795"/>
                  <a:pt x="8225011" y="1640963"/>
                  <a:pt x="8219138" y="1624519"/>
                </a:cubicBezTo>
                <a:cubicBezTo>
                  <a:pt x="8208792" y="1595550"/>
                  <a:pt x="8207018" y="1562565"/>
                  <a:pt x="8189955" y="1536970"/>
                </a:cubicBezTo>
                <a:lnTo>
                  <a:pt x="8151045" y="1478604"/>
                </a:lnTo>
                <a:cubicBezTo>
                  <a:pt x="8144560" y="1468876"/>
                  <a:pt x="8137391" y="1459572"/>
                  <a:pt x="8131590" y="1449421"/>
                </a:cubicBezTo>
                <a:cubicBezTo>
                  <a:pt x="8118620" y="1426723"/>
                  <a:pt x="8104370" y="1404710"/>
                  <a:pt x="8092679" y="1381328"/>
                </a:cubicBezTo>
                <a:cubicBezTo>
                  <a:pt x="8084870" y="1365710"/>
                  <a:pt x="8083373" y="1346898"/>
                  <a:pt x="8073224" y="1332689"/>
                </a:cubicBezTo>
                <a:cubicBezTo>
                  <a:pt x="8066429" y="1323175"/>
                  <a:pt x="8053769" y="1319719"/>
                  <a:pt x="8044041" y="1313234"/>
                </a:cubicBezTo>
                <a:cubicBezTo>
                  <a:pt x="8028986" y="1268071"/>
                  <a:pt x="8028024" y="1260600"/>
                  <a:pt x="7995402" y="1206230"/>
                </a:cubicBezTo>
                <a:cubicBezTo>
                  <a:pt x="7961500" y="1149728"/>
                  <a:pt x="7979588" y="1170962"/>
                  <a:pt x="7946764" y="1138136"/>
                </a:cubicBezTo>
                <a:cubicBezTo>
                  <a:pt x="7921492" y="1011783"/>
                  <a:pt x="7955976" y="1168842"/>
                  <a:pt x="7917581" y="1040860"/>
                </a:cubicBezTo>
                <a:cubicBezTo>
                  <a:pt x="7878125" y="909338"/>
                  <a:pt x="7941773" y="1077021"/>
                  <a:pt x="7888398" y="943583"/>
                </a:cubicBezTo>
                <a:cubicBezTo>
                  <a:pt x="7883222" y="834887"/>
                  <a:pt x="7874062" y="596328"/>
                  <a:pt x="7859215" y="496111"/>
                </a:cubicBezTo>
                <a:cubicBezTo>
                  <a:pt x="7857871" y="487039"/>
                  <a:pt x="7844847" y="484286"/>
                  <a:pt x="7839760" y="476655"/>
                </a:cubicBezTo>
                <a:cubicBezTo>
                  <a:pt x="7736229" y="321360"/>
                  <a:pt x="7881138" y="516420"/>
                  <a:pt x="7800849" y="418289"/>
                </a:cubicBezTo>
                <a:cubicBezTo>
                  <a:pt x="7777438" y="389675"/>
                  <a:pt x="7762332" y="352923"/>
                  <a:pt x="7732755" y="330740"/>
                </a:cubicBezTo>
                <a:cubicBezTo>
                  <a:pt x="7657741" y="274478"/>
                  <a:pt x="7731428" y="326119"/>
                  <a:pt x="7616024" y="262647"/>
                </a:cubicBezTo>
                <a:cubicBezTo>
                  <a:pt x="7576553" y="240938"/>
                  <a:pt x="7539039" y="215752"/>
                  <a:pt x="7499292" y="194553"/>
                </a:cubicBezTo>
                <a:cubicBezTo>
                  <a:pt x="7345732" y="112654"/>
                  <a:pt x="7381276" y="126030"/>
                  <a:pt x="7295011" y="97277"/>
                </a:cubicBezTo>
                <a:cubicBezTo>
                  <a:pt x="7275556" y="84307"/>
                  <a:pt x="7249615" y="77821"/>
                  <a:pt x="7236645" y="58366"/>
                </a:cubicBezTo>
                <a:cubicBezTo>
                  <a:pt x="7230160" y="48638"/>
                  <a:pt x="7226319" y="36486"/>
                  <a:pt x="7217190" y="29183"/>
                </a:cubicBezTo>
                <a:cubicBezTo>
                  <a:pt x="7209183" y="22777"/>
                  <a:pt x="7198191" y="20653"/>
                  <a:pt x="7188007" y="19455"/>
                </a:cubicBezTo>
                <a:cubicBezTo>
                  <a:pt x="7142807" y="14137"/>
                  <a:pt x="7097277" y="11945"/>
                  <a:pt x="7051819" y="9728"/>
                </a:cubicBezTo>
                <a:cubicBezTo>
                  <a:pt x="6964314" y="5460"/>
                  <a:pt x="6876722" y="3243"/>
                  <a:pt x="6789173" y="0"/>
                </a:cubicBezTo>
                <a:cubicBezTo>
                  <a:pt x="6700881" y="2597"/>
                  <a:pt x="6459269" y="4479"/>
                  <a:pt x="6331973" y="19455"/>
                </a:cubicBezTo>
                <a:cubicBezTo>
                  <a:pt x="6318695" y="21017"/>
                  <a:pt x="6306113" y="26283"/>
                  <a:pt x="6293062" y="29183"/>
                </a:cubicBezTo>
                <a:cubicBezTo>
                  <a:pt x="6276922" y="32770"/>
                  <a:pt x="6260464" y="34901"/>
                  <a:pt x="6244424" y="38911"/>
                </a:cubicBezTo>
                <a:cubicBezTo>
                  <a:pt x="6234476" y="41398"/>
                  <a:pt x="6225296" y="46627"/>
                  <a:pt x="6215241" y="48638"/>
                </a:cubicBezTo>
                <a:cubicBezTo>
                  <a:pt x="6192758" y="53135"/>
                  <a:pt x="6169809" y="54879"/>
                  <a:pt x="6147147" y="58366"/>
                </a:cubicBezTo>
                <a:cubicBezTo>
                  <a:pt x="6127653" y="61365"/>
                  <a:pt x="6108396" y="66029"/>
                  <a:pt x="6088781" y="68094"/>
                </a:cubicBezTo>
                <a:cubicBezTo>
                  <a:pt x="6046735" y="72520"/>
                  <a:pt x="6004389" y="73614"/>
                  <a:pt x="5962321" y="77821"/>
                </a:cubicBezTo>
                <a:cubicBezTo>
                  <a:pt x="5907093" y="83344"/>
                  <a:pt x="5852405" y="94934"/>
                  <a:pt x="5796951" y="97277"/>
                </a:cubicBezTo>
                <a:cubicBezTo>
                  <a:pt x="5621979" y="104670"/>
                  <a:pt x="5446756" y="103762"/>
                  <a:pt x="5271658" y="107004"/>
                </a:cubicBezTo>
                <a:lnTo>
                  <a:pt x="5116015" y="116732"/>
                </a:lnTo>
                <a:lnTo>
                  <a:pt x="4853368" y="136187"/>
                </a:lnTo>
                <a:cubicBezTo>
                  <a:pt x="4841051" y="138651"/>
                  <a:pt x="4791654" y="146439"/>
                  <a:pt x="4775547" y="155643"/>
                </a:cubicBezTo>
                <a:cubicBezTo>
                  <a:pt x="4755053" y="167354"/>
                  <a:pt x="4723135" y="195191"/>
                  <a:pt x="4707453" y="214009"/>
                </a:cubicBezTo>
                <a:cubicBezTo>
                  <a:pt x="4699969" y="222990"/>
                  <a:pt x="4695697" y="234394"/>
                  <a:pt x="4687998" y="243192"/>
                </a:cubicBezTo>
                <a:cubicBezTo>
                  <a:pt x="4672900" y="260447"/>
                  <a:pt x="4639360" y="291830"/>
                  <a:pt x="4639360" y="291830"/>
                </a:cubicBezTo>
                <a:cubicBezTo>
                  <a:pt x="4616207" y="361287"/>
                  <a:pt x="4636968" y="338820"/>
                  <a:pt x="4590721" y="369651"/>
                </a:cubicBezTo>
                <a:cubicBezTo>
                  <a:pt x="4587479" y="379379"/>
                  <a:pt x="4586270" y="390041"/>
                  <a:pt x="4580994" y="398834"/>
                </a:cubicBezTo>
                <a:cubicBezTo>
                  <a:pt x="4576275" y="406698"/>
                  <a:pt x="4568023" y="411804"/>
                  <a:pt x="4561538" y="418289"/>
                </a:cubicBezTo>
                <a:lnTo>
                  <a:pt x="4551811" y="447472"/>
                </a:lnTo>
                <a:close/>
              </a:path>
            </a:pathLst>
          </a:cu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Freeform 5"/>
          <p:cNvSpPr/>
          <p:nvPr/>
        </p:nvSpPr>
        <p:spPr>
          <a:xfrm>
            <a:off x="1948838" y="1723491"/>
            <a:ext cx="7730183" cy="4492483"/>
          </a:xfrm>
          <a:custGeom>
            <a:avLst/>
            <a:gdLst>
              <a:gd name="connsiteX0" fmla="*/ 5758778 w 6896914"/>
              <a:gd name="connsiteY0" fmla="*/ 535021 h 4212076"/>
              <a:gd name="connsiteX1" fmla="*/ 5749050 w 6896914"/>
              <a:gd name="connsiteY1" fmla="*/ 350196 h 4212076"/>
              <a:gd name="connsiteX2" fmla="*/ 5719867 w 6896914"/>
              <a:gd name="connsiteY2" fmla="*/ 311285 h 4212076"/>
              <a:gd name="connsiteX3" fmla="*/ 5700412 w 6896914"/>
              <a:gd name="connsiteY3" fmla="*/ 282102 h 4212076"/>
              <a:gd name="connsiteX4" fmla="*/ 5651774 w 6896914"/>
              <a:gd name="connsiteY4" fmla="*/ 204281 h 4212076"/>
              <a:gd name="connsiteX5" fmla="*/ 5622591 w 6896914"/>
              <a:gd name="connsiteY5" fmla="*/ 175098 h 4212076"/>
              <a:gd name="connsiteX6" fmla="*/ 5554497 w 6896914"/>
              <a:gd name="connsiteY6" fmla="*/ 97276 h 4212076"/>
              <a:gd name="connsiteX7" fmla="*/ 5525314 w 6896914"/>
              <a:gd name="connsiteY7" fmla="*/ 87549 h 4212076"/>
              <a:gd name="connsiteX8" fmla="*/ 5476676 w 6896914"/>
              <a:gd name="connsiteY8" fmla="*/ 48638 h 4212076"/>
              <a:gd name="connsiteX9" fmla="*/ 5379399 w 6896914"/>
              <a:gd name="connsiteY9" fmla="*/ 19455 h 4212076"/>
              <a:gd name="connsiteX10" fmla="*/ 4844378 w 6896914"/>
              <a:gd name="connsiteY10" fmla="*/ 19455 h 4212076"/>
              <a:gd name="connsiteX11" fmla="*/ 4805467 w 6896914"/>
              <a:gd name="connsiteY11" fmla="*/ 9728 h 4212076"/>
              <a:gd name="connsiteX12" fmla="*/ 4747101 w 6896914"/>
              <a:gd name="connsiteY12" fmla="*/ 0 h 4212076"/>
              <a:gd name="connsiteX13" fmla="*/ 4455272 w 6896914"/>
              <a:gd name="connsiteY13" fmla="*/ 9728 h 4212076"/>
              <a:gd name="connsiteX14" fmla="*/ 4289901 w 6896914"/>
              <a:gd name="connsiteY14" fmla="*/ 38911 h 4212076"/>
              <a:gd name="connsiteX15" fmla="*/ 4221808 w 6896914"/>
              <a:gd name="connsiteY15" fmla="*/ 58366 h 4212076"/>
              <a:gd name="connsiteX16" fmla="*/ 4182897 w 6896914"/>
              <a:gd name="connsiteY16" fmla="*/ 77821 h 4212076"/>
              <a:gd name="connsiteX17" fmla="*/ 4153714 w 6896914"/>
              <a:gd name="connsiteY17" fmla="*/ 87549 h 4212076"/>
              <a:gd name="connsiteX18" fmla="*/ 4017527 w 6896914"/>
              <a:gd name="connsiteY18" fmla="*/ 145915 h 4212076"/>
              <a:gd name="connsiteX19" fmla="*/ 3978616 w 6896914"/>
              <a:gd name="connsiteY19" fmla="*/ 155642 h 4212076"/>
              <a:gd name="connsiteX20" fmla="*/ 3949433 w 6896914"/>
              <a:gd name="connsiteY20" fmla="*/ 165370 h 4212076"/>
              <a:gd name="connsiteX21" fmla="*/ 3891067 w 6896914"/>
              <a:gd name="connsiteY21" fmla="*/ 175098 h 4212076"/>
              <a:gd name="connsiteX22" fmla="*/ 3813246 w 6896914"/>
              <a:gd name="connsiteY22" fmla="*/ 194553 h 4212076"/>
              <a:gd name="connsiteX23" fmla="*/ 3784063 w 6896914"/>
              <a:gd name="connsiteY23" fmla="*/ 204281 h 4212076"/>
              <a:gd name="connsiteX24" fmla="*/ 3706242 w 6896914"/>
              <a:gd name="connsiteY24" fmla="*/ 214008 h 4212076"/>
              <a:gd name="connsiteX25" fmla="*/ 3657603 w 6896914"/>
              <a:gd name="connsiteY25" fmla="*/ 223736 h 4212076"/>
              <a:gd name="connsiteX26" fmla="*/ 3618693 w 6896914"/>
              <a:gd name="connsiteY26" fmla="*/ 233464 h 4212076"/>
              <a:gd name="connsiteX27" fmla="*/ 3463050 w 6896914"/>
              <a:gd name="connsiteY27" fmla="*/ 243191 h 4212076"/>
              <a:gd name="connsiteX28" fmla="*/ 3287952 w 6896914"/>
              <a:gd name="connsiteY28" fmla="*/ 262647 h 4212076"/>
              <a:gd name="connsiteX29" fmla="*/ 3025306 w 6896914"/>
              <a:gd name="connsiteY29" fmla="*/ 282102 h 4212076"/>
              <a:gd name="connsiteX30" fmla="*/ 2996123 w 6896914"/>
              <a:gd name="connsiteY30" fmla="*/ 291830 h 4212076"/>
              <a:gd name="connsiteX31" fmla="*/ 2908574 w 6896914"/>
              <a:gd name="connsiteY31" fmla="*/ 311285 h 4212076"/>
              <a:gd name="connsiteX32" fmla="*/ 2850208 w 6896914"/>
              <a:gd name="connsiteY32" fmla="*/ 330740 h 4212076"/>
              <a:gd name="connsiteX33" fmla="*/ 2791842 w 6896914"/>
              <a:gd name="connsiteY33" fmla="*/ 350196 h 4212076"/>
              <a:gd name="connsiteX34" fmla="*/ 2762659 w 6896914"/>
              <a:gd name="connsiteY34" fmla="*/ 359923 h 4212076"/>
              <a:gd name="connsiteX35" fmla="*/ 2714020 w 6896914"/>
              <a:gd name="connsiteY35" fmla="*/ 389106 h 4212076"/>
              <a:gd name="connsiteX36" fmla="*/ 2694565 w 6896914"/>
              <a:gd name="connsiteY36" fmla="*/ 408562 h 4212076"/>
              <a:gd name="connsiteX37" fmla="*/ 2636199 w 6896914"/>
              <a:gd name="connsiteY37" fmla="*/ 428017 h 4212076"/>
              <a:gd name="connsiteX38" fmla="*/ 2509740 w 6896914"/>
              <a:gd name="connsiteY38" fmla="*/ 457200 h 4212076"/>
              <a:gd name="connsiteX39" fmla="*/ 2363825 w 6896914"/>
              <a:gd name="connsiteY39" fmla="*/ 486383 h 4212076"/>
              <a:gd name="connsiteX40" fmla="*/ 2305459 w 6896914"/>
              <a:gd name="connsiteY40" fmla="*/ 505838 h 4212076"/>
              <a:gd name="connsiteX41" fmla="*/ 2208182 w 6896914"/>
              <a:gd name="connsiteY41" fmla="*/ 535021 h 4212076"/>
              <a:gd name="connsiteX42" fmla="*/ 2159544 w 6896914"/>
              <a:gd name="connsiteY42" fmla="*/ 554476 h 4212076"/>
              <a:gd name="connsiteX43" fmla="*/ 2091450 w 6896914"/>
              <a:gd name="connsiteY43" fmla="*/ 573932 h 4212076"/>
              <a:gd name="connsiteX44" fmla="*/ 2052540 w 6896914"/>
              <a:gd name="connsiteY44" fmla="*/ 593387 h 4212076"/>
              <a:gd name="connsiteX45" fmla="*/ 1974718 w 6896914"/>
              <a:gd name="connsiteY45" fmla="*/ 612842 h 4212076"/>
              <a:gd name="connsiteX46" fmla="*/ 1945535 w 6896914"/>
              <a:gd name="connsiteY46" fmla="*/ 622570 h 4212076"/>
              <a:gd name="connsiteX47" fmla="*/ 1819076 w 6896914"/>
              <a:gd name="connsiteY47" fmla="*/ 642025 h 4212076"/>
              <a:gd name="connsiteX48" fmla="*/ 1682889 w 6896914"/>
              <a:gd name="connsiteY48" fmla="*/ 651753 h 4212076"/>
              <a:gd name="connsiteX49" fmla="*/ 1614795 w 6896914"/>
              <a:gd name="connsiteY49" fmla="*/ 661481 h 4212076"/>
              <a:gd name="connsiteX50" fmla="*/ 943586 w 6896914"/>
              <a:gd name="connsiteY50" fmla="*/ 671208 h 4212076"/>
              <a:gd name="connsiteX51" fmla="*/ 817127 w 6896914"/>
              <a:gd name="connsiteY51" fmla="*/ 690664 h 4212076"/>
              <a:gd name="connsiteX52" fmla="*/ 749033 w 6896914"/>
              <a:gd name="connsiteY52" fmla="*/ 710119 h 4212076"/>
              <a:gd name="connsiteX53" fmla="*/ 583663 w 6896914"/>
              <a:gd name="connsiteY53" fmla="*/ 719847 h 4212076"/>
              <a:gd name="connsiteX54" fmla="*/ 437748 w 6896914"/>
              <a:gd name="connsiteY54" fmla="*/ 758757 h 4212076"/>
              <a:gd name="connsiteX55" fmla="*/ 418293 w 6896914"/>
              <a:gd name="connsiteY55" fmla="*/ 778213 h 4212076"/>
              <a:gd name="connsiteX56" fmla="*/ 359927 w 6896914"/>
              <a:gd name="connsiteY56" fmla="*/ 797668 h 4212076"/>
              <a:gd name="connsiteX57" fmla="*/ 330744 w 6896914"/>
              <a:gd name="connsiteY57" fmla="*/ 807396 h 4212076"/>
              <a:gd name="connsiteX58" fmla="*/ 301561 w 6896914"/>
              <a:gd name="connsiteY58" fmla="*/ 817123 h 4212076"/>
              <a:gd name="connsiteX59" fmla="*/ 243195 w 6896914"/>
              <a:gd name="connsiteY59" fmla="*/ 856034 h 4212076"/>
              <a:gd name="connsiteX60" fmla="*/ 204284 w 6896914"/>
              <a:gd name="connsiteY60" fmla="*/ 904672 h 4212076"/>
              <a:gd name="connsiteX61" fmla="*/ 175101 w 6896914"/>
              <a:gd name="connsiteY61" fmla="*/ 963038 h 4212076"/>
              <a:gd name="connsiteX62" fmla="*/ 145918 w 6896914"/>
              <a:gd name="connsiteY62" fmla="*/ 982493 h 4212076"/>
              <a:gd name="connsiteX63" fmla="*/ 116735 w 6896914"/>
              <a:gd name="connsiteY63" fmla="*/ 1031132 h 4212076"/>
              <a:gd name="connsiteX64" fmla="*/ 107008 w 6896914"/>
              <a:gd name="connsiteY64" fmla="*/ 1060315 h 4212076"/>
              <a:gd name="connsiteX65" fmla="*/ 87552 w 6896914"/>
              <a:gd name="connsiteY65" fmla="*/ 1089498 h 4212076"/>
              <a:gd name="connsiteX66" fmla="*/ 77825 w 6896914"/>
              <a:gd name="connsiteY66" fmla="*/ 1128408 h 4212076"/>
              <a:gd name="connsiteX67" fmla="*/ 58369 w 6896914"/>
              <a:gd name="connsiteY67" fmla="*/ 1157591 h 4212076"/>
              <a:gd name="connsiteX68" fmla="*/ 48642 w 6896914"/>
              <a:gd name="connsiteY68" fmla="*/ 1215957 h 4212076"/>
              <a:gd name="connsiteX69" fmla="*/ 29186 w 6896914"/>
              <a:gd name="connsiteY69" fmla="*/ 1264596 h 4212076"/>
              <a:gd name="connsiteX70" fmla="*/ 9731 w 6896914"/>
              <a:gd name="connsiteY70" fmla="*/ 1332689 h 4212076"/>
              <a:gd name="connsiteX71" fmla="*/ 9731 w 6896914"/>
              <a:gd name="connsiteY71" fmla="*/ 1819072 h 4212076"/>
              <a:gd name="connsiteX72" fmla="*/ 19459 w 6896914"/>
              <a:gd name="connsiteY72" fmla="*/ 1848255 h 4212076"/>
              <a:gd name="connsiteX73" fmla="*/ 38914 w 6896914"/>
              <a:gd name="connsiteY73" fmla="*/ 1935804 h 4212076"/>
              <a:gd name="connsiteX74" fmla="*/ 58369 w 6896914"/>
              <a:gd name="connsiteY74" fmla="*/ 1984442 h 4212076"/>
              <a:gd name="connsiteX75" fmla="*/ 97280 w 6896914"/>
              <a:gd name="connsiteY75" fmla="*/ 2062264 h 4212076"/>
              <a:gd name="connsiteX76" fmla="*/ 136191 w 6896914"/>
              <a:gd name="connsiteY76" fmla="*/ 2140085 h 4212076"/>
              <a:gd name="connsiteX77" fmla="*/ 155646 w 6896914"/>
              <a:gd name="connsiteY77" fmla="*/ 2198451 h 4212076"/>
              <a:gd name="connsiteX78" fmla="*/ 194557 w 6896914"/>
              <a:gd name="connsiteY78" fmla="*/ 2237362 h 4212076"/>
              <a:gd name="connsiteX79" fmla="*/ 214012 w 6896914"/>
              <a:gd name="connsiteY79" fmla="*/ 2266545 h 4212076"/>
              <a:gd name="connsiteX80" fmla="*/ 243195 w 6896914"/>
              <a:gd name="connsiteY80" fmla="*/ 2363821 h 4212076"/>
              <a:gd name="connsiteX81" fmla="*/ 272378 w 6896914"/>
              <a:gd name="connsiteY81" fmla="*/ 2431915 h 4212076"/>
              <a:gd name="connsiteX82" fmla="*/ 282106 w 6896914"/>
              <a:gd name="connsiteY82" fmla="*/ 2470825 h 4212076"/>
              <a:gd name="connsiteX83" fmla="*/ 301561 w 6896914"/>
              <a:gd name="connsiteY83" fmla="*/ 2538919 h 4212076"/>
              <a:gd name="connsiteX84" fmla="*/ 311289 w 6896914"/>
              <a:gd name="connsiteY84" fmla="*/ 2607013 h 4212076"/>
              <a:gd name="connsiteX85" fmla="*/ 330744 w 6896914"/>
              <a:gd name="connsiteY85" fmla="*/ 2665379 h 4212076"/>
              <a:gd name="connsiteX86" fmla="*/ 350199 w 6896914"/>
              <a:gd name="connsiteY86" fmla="*/ 2723745 h 4212076"/>
              <a:gd name="connsiteX87" fmla="*/ 359927 w 6896914"/>
              <a:gd name="connsiteY87" fmla="*/ 2752928 h 4212076"/>
              <a:gd name="connsiteX88" fmla="*/ 408565 w 6896914"/>
              <a:gd name="connsiteY88" fmla="*/ 2850204 h 4212076"/>
              <a:gd name="connsiteX89" fmla="*/ 418293 w 6896914"/>
              <a:gd name="connsiteY89" fmla="*/ 2889115 h 4212076"/>
              <a:gd name="connsiteX90" fmla="*/ 437748 w 6896914"/>
              <a:gd name="connsiteY90" fmla="*/ 2947481 h 4212076"/>
              <a:gd name="connsiteX91" fmla="*/ 457203 w 6896914"/>
              <a:gd name="connsiteY91" fmla="*/ 3025302 h 4212076"/>
              <a:gd name="connsiteX92" fmla="*/ 466931 w 6896914"/>
              <a:gd name="connsiteY92" fmla="*/ 3064213 h 4212076"/>
              <a:gd name="connsiteX93" fmla="*/ 476659 w 6896914"/>
              <a:gd name="connsiteY93" fmla="*/ 3229583 h 4212076"/>
              <a:gd name="connsiteX94" fmla="*/ 486386 w 6896914"/>
              <a:gd name="connsiteY94" fmla="*/ 3278221 h 4212076"/>
              <a:gd name="connsiteX95" fmla="*/ 476659 w 6896914"/>
              <a:gd name="connsiteY95" fmla="*/ 3463047 h 4212076"/>
              <a:gd name="connsiteX96" fmla="*/ 466931 w 6896914"/>
              <a:gd name="connsiteY96" fmla="*/ 3492230 h 4212076"/>
              <a:gd name="connsiteX97" fmla="*/ 437748 w 6896914"/>
              <a:gd name="connsiteY97" fmla="*/ 3521413 h 4212076"/>
              <a:gd name="connsiteX98" fmla="*/ 418293 w 6896914"/>
              <a:gd name="connsiteY98" fmla="*/ 3550596 h 4212076"/>
              <a:gd name="connsiteX99" fmla="*/ 408565 w 6896914"/>
              <a:gd name="connsiteY99" fmla="*/ 3589506 h 4212076"/>
              <a:gd name="connsiteX100" fmla="*/ 389110 w 6896914"/>
              <a:gd name="connsiteY100" fmla="*/ 3608962 h 4212076"/>
              <a:gd name="connsiteX101" fmla="*/ 369655 w 6896914"/>
              <a:gd name="connsiteY101" fmla="*/ 3667328 h 4212076"/>
              <a:gd name="connsiteX102" fmla="*/ 350199 w 6896914"/>
              <a:gd name="connsiteY102" fmla="*/ 3725693 h 4212076"/>
              <a:gd name="connsiteX103" fmla="*/ 330744 w 6896914"/>
              <a:gd name="connsiteY103" fmla="*/ 3784059 h 4212076"/>
              <a:gd name="connsiteX104" fmla="*/ 311289 w 6896914"/>
              <a:gd name="connsiteY104" fmla="*/ 3803515 h 4212076"/>
              <a:gd name="connsiteX105" fmla="*/ 321016 w 6896914"/>
              <a:gd name="connsiteY105" fmla="*/ 3861881 h 4212076"/>
              <a:gd name="connsiteX106" fmla="*/ 330744 w 6896914"/>
              <a:gd name="connsiteY106" fmla="*/ 3891064 h 4212076"/>
              <a:gd name="connsiteX107" fmla="*/ 476659 w 6896914"/>
              <a:gd name="connsiteY107" fmla="*/ 3939702 h 4212076"/>
              <a:gd name="connsiteX108" fmla="*/ 593391 w 6896914"/>
              <a:gd name="connsiteY108" fmla="*/ 3968885 h 4212076"/>
              <a:gd name="connsiteX109" fmla="*/ 680940 w 6896914"/>
              <a:gd name="connsiteY109" fmla="*/ 3998068 h 4212076"/>
              <a:gd name="connsiteX110" fmla="*/ 982497 w 6896914"/>
              <a:gd name="connsiteY110" fmla="*/ 4027251 h 4212076"/>
              <a:gd name="connsiteX111" fmla="*/ 1079774 w 6896914"/>
              <a:gd name="connsiteY111" fmla="*/ 4046706 h 4212076"/>
              <a:gd name="connsiteX112" fmla="*/ 1284055 w 6896914"/>
              <a:gd name="connsiteY112" fmla="*/ 4066162 h 4212076"/>
              <a:gd name="connsiteX113" fmla="*/ 1478608 w 6896914"/>
              <a:gd name="connsiteY113" fmla="*/ 4085617 h 4212076"/>
              <a:gd name="connsiteX114" fmla="*/ 1935808 w 6896914"/>
              <a:gd name="connsiteY114" fmla="*/ 4075889 h 4212076"/>
              <a:gd name="connsiteX115" fmla="*/ 2198455 w 6896914"/>
              <a:gd name="connsiteY115" fmla="*/ 4095345 h 4212076"/>
              <a:gd name="connsiteX116" fmla="*/ 2266548 w 6896914"/>
              <a:gd name="connsiteY116" fmla="*/ 4124528 h 4212076"/>
              <a:gd name="connsiteX117" fmla="*/ 2334642 w 6896914"/>
              <a:gd name="connsiteY117" fmla="*/ 4143983 h 4212076"/>
              <a:gd name="connsiteX118" fmla="*/ 2363825 w 6896914"/>
              <a:gd name="connsiteY118" fmla="*/ 4163438 h 4212076"/>
              <a:gd name="connsiteX119" fmla="*/ 2422191 w 6896914"/>
              <a:gd name="connsiteY119" fmla="*/ 4173166 h 4212076"/>
              <a:gd name="connsiteX120" fmla="*/ 2587561 w 6896914"/>
              <a:gd name="connsiteY120" fmla="*/ 4182893 h 4212076"/>
              <a:gd name="connsiteX121" fmla="*/ 2937757 w 6896914"/>
              <a:gd name="connsiteY121" fmla="*/ 4202349 h 4212076"/>
              <a:gd name="connsiteX122" fmla="*/ 3064216 w 6896914"/>
              <a:gd name="connsiteY122" fmla="*/ 4212076 h 4212076"/>
              <a:gd name="connsiteX123" fmla="*/ 3754880 w 6896914"/>
              <a:gd name="connsiteY123" fmla="*/ 4182893 h 4212076"/>
              <a:gd name="connsiteX124" fmla="*/ 3852157 w 6896914"/>
              <a:gd name="connsiteY124" fmla="*/ 4173166 h 4212076"/>
              <a:gd name="connsiteX125" fmla="*/ 4231535 w 6896914"/>
              <a:gd name="connsiteY125" fmla="*/ 4143983 h 4212076"/>
              <a:gd name="connsiteX126" fmla="*/ 4299629 w 6896914"/>
              <a:gd name="connsiteY126" fmla="*/ 4134255 h 4212076"/>
              <a:gd name="connsiteX127" fmla="*/ 4396906 w 6896914"/>
              <a:gd name="connsiteY127" fmla="*/ 4114800 h 4212076"/>
              <a:gd name="connsiteX128" fmla="*/ 4533093 w 6896914"/>
              <a:gd name="connsiteY128" fmla="*/ 4095345 h 4212076"/>
              <a:gd name="connsiteX129" fmla="*/ 4747101 w 6896914"/>
              <a:gd name="connsiteY129" fmla="*/ 4075889 h 4212076"/>
              <a:gd name="connsiteX130" fmla="*/ 4844378 w 6896914"/>
              <a:gd name="connsiteY130" fmla="*/ 4056434 h 4212076"/>
              <a:gd name="connsiteX131" fmla="*/ 4883289 w 6896914"/>
              <a:gd name="connsiteY131" fmla="*/ 4046706 h 4212076"/>
              <a:gd name="connsiteX132" fmla="*/ 4951382 w 6896914"/>
              <a:gd name="connsiteY132" fmla="*/ 4036979 h 4212076"/>
              <a:gd name="connsiteX133" fmla="*/ 5029203 w 6896914"/>
              <a:gd name="connsiteY133" fmla="*/ 4027251 h 4212076"/>
              <a:gd name="connsiteX134" fmla="*/ 5204301 w 6896914"/>
              <a:gd name="connsiteY134" fmla="*/ 4007796 h 4212076"/>
              <a:gd name="connsiteX135" fmla="*/ 5311306 w 6896914"/>
              <a:gd name="connsiteY135" fmla="*/ 3978613 h 4212076"/>
              <a:gd name="connsiteX136" fmla="*/ 5350216 w 6896914"/>
              <a:gd name="connsiteY136" fmla="*/ 3959157 h 4212076"/>
              <a:gd name="connsiteX137" fmla="*/ 5486403 w 6896914"/>
              <a:gd name="connsiteY137" fmla="*/ 3920247 h 4212076"/>
              <a:gd name="connsiteX138" fmla="*/ 5583680 w 6896914"/>
              <a:gd name="connsiteY138" fmla="*/ 3900791 h 4212076"/>
              <a:gd name="connsiteX139" fmla="*/ 5680957 w 6896914"/>
              <a:gd name="connsiteY139" fmla="*/ 3891064 h 4212076"/>
              <a:gd name="connsiteX140" fmla="*/ 5807416 w 6896914"/>
              <a:gd name="connsiteY140" fmla="*/ 3861881 h 4212076"/>
              <a:gd name="connsiteX141" fmla="*/ 5836599 w 6896914"/>
              <a:gd name="connsiteY141" fmla="*/ 3852153 h 4212076"/>
              <a:gd name="connsiteX142" fmla="*/ 5914420 w 6896914"/>
              <a:gd name="connsiteY142" fmla="*/ 3842425 h 4212076"/>
              <a:gd name="connsiteX143" fmla="*/ 5982514 w 6896914"/>
              <a:gd name="connsiteY143" fmla="*/ 3832698 h 4212076"/>
              <a:gd name="connsiteX144" fmla="*/ 6060335 w 6896914"/>
              <a:gd name="connsiteY144" fmla="*/ 3822970 h 4212076"/>
              <a:gd name="connsiteX145" fmla="*/ 6196523 w 6896914"/>
              <a:gd name="connsiteY145" fmla="*/ 3793787 h 4212076"/>
              <a:gd name="connsiteX146" fmla="*/ 6274344 w 6896914"/>
              <a:gd name="connsiteY146" fmla="*/ 3764604 h 4212076"/>
              <a:gd name="connsiteX147" fmla="*/ 6342438 w 6896914"/>
              <a:gd name="connsiteY147" fmla="*/ 3745149 h 4212076"/>
              <a:gd name="connsiteX148" fmla="*/ 6439714 w 6896914"/>
              <a:gd name="connsiteY148" fmla="*/ 3715966 h 4212076"/>
              <a:gd name="connsiteX149" fmla="*/ 6536991 w 6896914"/>
              <a:gd name="connsiteY149" fmla="*/ 3686783 h 4212076"/>
              <a:gd name="connsiteX150" fmla="*/ 6585629 w 6896914"/>
              <a:gd name="connsiteY150" fmla="*/ 3667328 h 4212076"/>
              <a:gd name="connsiteX151" fmla="*/ 6643995 w 6896914"/>
              <a:gd name="connsiteY151" fmla="*/ 3647872 h 4212076"/>
              <a:gd name="connsiteX152" fmla="*/ 6692633 w 6896914"/>
              <a:gd name="connsiteY152" fmla="*/ 3599234 h 4212076"/>
              <a:gd name="connsiteX153" fmla="*/ 6731544 w 6896914"/>
              <a:gd name="connsiteY153" fmla="*/ 3560323 h 4212076"/>
              <a:gd name="connsiteX154" fmla="*/ 6741272 w 6896914"/>
              <a:gd name="connsiteY154" fmla="*/ 3531140 h 4212076"/>
              <a:gd name="connsiteX155" fmla="*/ 6789910 w 6896914"/>
              <a:gd name="connsiteY155" fmla="*/ 3472774 h 4212076"/>
              <a:gd name="connsiteX156" fmla="*/ 6799638 w 6896914"/>
              <a:gd name="connsiteY156" fmla="*/ 3443591 h 4212076"/>
              <a:gd name="connsiteX157" fmla="*/ 6819093 w 6896914"/>
              <a:gd name="connsiteY157" fmla="*/ 3404681 h 4212076"/>
              <a:gd name="connsiteX158" fmla="*/ 6828820 w 6896914"/>
              <a:gd name="connsiteY158" fmla="*/ 3375498 h 4212076"/>
              <a:gd name="connsiteX159" fmla="*/ 6848276 w 6896914"/>
              <a:gd name="connsiteY159" fmla="*/ 3326859 h 4212076"/>
              <a:gd name="connsiteX160" fmla="*/ 6867731 w 6896914"/>
              <a:gd name="connsiteY160" fmla="*/ 3249038 h 4212076"/>
              <a:gd name="connsiteX161" fmla="*/ 6896914 w 6896914"/>
              <a:gd name="connsiteY161" fmla="*/ 3083668 h 4212076"/>
              <a:gd name="connsiteX162" fmla="*/ 6877459 w 6896914"/>
              <a:gd name="connsiteY162" fmla="*/ 2772383 h 4212076"/>
              <a:gd name="connsiteX163" fmla="*/ 6867731 w 6896914"/>
              <a:gd name="connsiteY163" fmla="*/ 2743200 h 4212076"/>
              <a:gd name="connsiteX164" fmla="*/ 6858003 w 6896914"/>
              <a:gd name="connsiteY164" fmla="*/ 2694562 h 4212076"/>
              <a:gd name="connsiteX165" fmla="*/ 6838548 w 6896914"/>
              <a:gd name="connsiteY165" fmla="*/ 2616740 h 4212076"/>
              <a:gd name="connsiteX166" fmla="*/ 6828820 w 6896914"/>
              <a:gd name="connsiteY166" fmla="*/ 2500008 h 4212076"/>
              <a:gd name="connsiteX167" fmla="*/ 6819093 w 6896914"/>
              <a:gd name="connsiteY167" fmla="*/ 2470825 h 4212076"/>
              <a:gd name="connsiteX168" fmla="*/ 6799638 w 6896914"/>
              <a:gd name="connsiteY168" fmla="*/ 2276272 h 4212076"/>
              <a:gd name="connsiteX169" fmla="*/ 6799638 w 6896914"/>
              <a:gd name="connsiteY169" fmla="*/ 1828800 h 4212076"/>
              <a:gd name="connsiteX170" fmla="*/ 6809365 w 6896914"/>
              <a:gd name="connsiteY170" fmla="*/ 1780162 h 4212076"/>
              <a:gd name="connsiteX171" fmla="*/ 6828820 w 6896914"/>
              <a:gd name="connsiteY171" fmla="*/ 1643974 h 4212076"/>
              <a:gd name="connsiteX172" fmla="*/ 6819093 w 6896914"/>
              <a:gd name="connsiteY172" fmla="*/ 1050587 h 4212076"/>
              <a:gd name="connsiteX173" fmla="*/ 6809365 w 6896914"/>
              <a:gd name="connsiteY173" fmla="*/ 1001949 h 4212076"/>
              <a:gd name="connsiteX174" fmla="*/ 6799638 w 6896914"/>
              <a:gd name="connsiteY174" fmla="*/ 933855 h 4212076"/>
              <a:gd name="connsiteX175" fmla="*/ 6789910 w 6896914"/>
              <a:gd name="connsiteY175" fmla="*/ 700391 h 4212076"/>
              <a:gd name="connsiteX176" fmla="*/ 6770455 w 6896914"/>
              <a:gd name="connsiteY176" fmla="*/ 671208 h 4212076"/>
              <a:gd name="connsiteX177" fmla="*/ 6731544 w 6896914"/>
              <a:gd name="connsiteY177" fmla="*/ 651753 h 4212076"/>
              <a:gd name="connsiteX178" fmla="*/ 6673178 w 6896914"/>
              <a:gd name="connsiteY178" fmla="*/ 593387 h 4212076"/>
              <a:gd name="connsiteX179" fmla="*/ 6614812 w 6896914"/>
              <a:gd name="connsiteY179" fmla="*/ 564204 h 4212076"/>
              <a:gd name="connsiteX180" fmla="*/ 6546718 w 6896914"/>
              <a:gd name="connsiteY180" fmla="*/ 535021 h 4212076"/>
              <a:gd name="connsiteX181" fmla="*/ 6498080 w 6896914"/>
              <a:gd name="connsiteY181" fmla="*/ 515566 h 4212076"/>
              <a:gd name="connsiteX182" fmla="*/ 6420259 w 6896914"/>
              <a:gd name="connsiteY182" fmla="*/ 496111 h 4212076"/>
              <a:gd name="connsiteX183" fmla="*/ 6400803 w 6896914"/>
              <a:gd name="connsiteY183" fmla="*/ 476655 h 4212076"/>
              <a:gd name="connsiteX184" fmla="*/ 6361893 w 6896914"/>
              <a:gd name="connsiteY184" fmla="*/ 466928 h 4212076"/>
              <a:gd name="connsiteX185" fmla="*/ 6332710 w 6896914"/>
              <a:gd name="connsiteY185" fmla="*/ 457200 h 4212076"/>
              <a:gd name="connsiteX186" fmla="*/ 6303527 w 6896914"/>
              <a:gd name="connsiteY186" fmla="*/ 437745 h 4212076"/>
              <a:gd name="connsiteX187" fmla="*/ 6245161 w 6896914"/>
              <a:gd name="connsiteY187" fmla="*/ 418289 h 4212076"/>
              <a:gd name="connsiteX188" fmla="*/ 6215978 w 6896914"/>
              <a:gd name="connsiteY188" fmla="*/ 408562 h 4212076"/>
              <a:gd name="connsiteX189" fmla="*/ 5992242 w 6896914"/>
              <a:gd name="connsiteY189" fmla="*/ 418289 h 4212076"/>
              <a:gd name="connsiteX190" fmla="*/ 5963059 w 6896914"/>
              <a:gd name="connsiteY190" fmla="*/ 428017 h 4212076"/>
              <a:gd name="connsiteX191" fmla="*/ 5807416 w 6896914"/>
              <a:gd name="connsiteY191" fmla="*/ 418289 h 4212076"/>
              <a:gd name="connsiteX192" fmla="*/ 5758778 w 6896914"/>
              <a:gd name="connsiteY192" fmla="*/ 408562 h 4212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Lst>
            <a:rect l="l" t="t" r="r" b="b"/>
            <a:pathLst>
              <a:path w="6896914" h="4212076">
                <a:moveTo>
                  <a:pt x="5758778" y="535021"/>
                </a:moveTo>
                <a:cubicBezTo>
                  <a:pt x="5774393" y="456949"/>
                  <a:pt x="5779460" y="459672"/>
                  <a:pt x="5749050" y="350196"/>
                </a:cubicBezTo>
                <a:cubicBezTo>
                  <a:pt x="5744711" y="334575"/>
                  <a:pt x="5729290" y="324478"/>
                  <a:pt x="5719867" y="311285"/>
                </a:cubicBezTo>
                <a:cubicBezTo>
                  <a:pt x="5713072" y="301771"/>
                  <a:pt x="5706689" y="291965"/>
                  <a:pt x="5700412" y="282102"/>
                </a:cubicBezTo>
                <a:cubicBezTo>
                  <a:pt x="5683989" y="256294"/>
                  <a:pt x="5673404" y="225911"/>
                  <a:pt x="5651774" y="204281"/>
                </a:cubicBezTo>
                <a:cubicBezTo>
                  <a:pt x="5642046" y="194553"/>
                  <a:pt x="5631398" y="185666"/>
                  <a:pt x="5622591" y="175098"/>
                </a:cubicBezTo>
                <a:cubicBezTo>
                  <a:pt x="5601602" y="149911"/>
                  <a:pt x="5589466" y="108931"/>
                  <a:pt x="5554497" y="97276"/>
                </a:cubicBezTo>
                <a:lnTo>
                  <a:pt x="5525314" y="87549"/>
                </a:lnTo>
                <a:cubicBezTo>
                  <a:pt x="5509143" y="71377"/>
                  <a:pt x="5498766" y="58456"/>
                  <a:pt x="5476676" y="48638"/>
                </a:cubicBezTo>
                <a:cubicBezTo>
                  <a:pt x="5446228" y="35106"/>
                  <a:pt x="5411736" y="27539"/>
                  <a:pt x="5379399" y="19455"/>
                </a:cubicBezTo>
                <a:cubicBezTo>
                  <a:pt x="5146899" y="40592"/>
                  <a:pt x="5241947" y="36020"/>
                  <a:pt x="4844378" y="19455"/>
                </a:cubicBezTo>
                <a:cubicBezTo>
                  <a:pt x="4831020" y="18898"/>
                  <a:pt x="4818577" y="12350"/>
                  <a:pt x="4805467" y="9728"/>
                </a:cubicBezTo>
                <a:cubicBezTo>
                  <a:pt x="4786126" y="5860"/>
                  <a:pt x="4766556" y="3243"/>
                  <a:pt x="4747101" y="0"/>
                </a:cubicBezTo>
                <a:cubicBezTo>
                  <a:pt x="4649825" y="3243"/>
                  <a:pt x="4552460" y="4475"/>
                  <a:pt x="4455272" y="9728"/>
                </a:cubicBezTo>
                <a:cubicBezTo>
                  <a:pt x="4421319" y="11563"/>
                  <a:pt x="4313211" y="33084"/>
                  <a:pt x="4289901" y="38911"/>
                </a:cubicBezTo>
                <a:cubicBezTo>
                  <a:pt x="4270150" y="43849"/>
                  <a:pt x="4241350" y="49991"/>
                  <a:pt x="4221808" y="58366"/>
                </a:cubicBezTo>
                <a:cubicBezTo>
                  <a:pt x="4208479" y="64078"/>
                  <a:pt x="4196226" y="72109"/>
                  <a:pt x="4182897" y="77821"/>
                </a:cubicBezTo>
                <a:cubicBezTo>
                  <a:pt x="4173472" y="81860"/>
                  <a:pt x="4163084" y="83384"/>
                  <a:pt x="4153714" y="87549"/>
                </a:cubicBezTo>
                <a:cubicBezTo>
                  <a:pt x="4057914" y="130127"/>
                  <a:pt x="4131832" y="107814"/>
                  <a:pt x="4017527" y="145915"/>
                </a:cubicBezTo>
                <a:cubicBezTo>
                  <a:pt x="4004844" y="150143"/>
                  <a:pt x="3991471" y="151969"/>
                  <a:pt x="3978616" y="155642"/>
                </a:cubicBezTo>
                <a:cubicBezTo>
                  <a:pt x="3968757" y="158459"/>
                  <a:pt x="3959443" y="163146"/>
                  <a:pt x="3949433" y="165370"/>
                </a:cubicBezTo>
                <a:cubicBezTo>
                  <a:pt x="3930179" y="169649"/>
                  <a:pt x="3910353" y="170965"/>
                  <a:pt x="3891067" y="175098"/>
                </a:cubicBezTo>
                <a:cubicBezTo>
                  <a:pt x="3864922" y="180701"/>
                  <a:pt x="3838612" y="186097"/>
                  <a:pt x="3813246" y="194553"/>
                </a:cubicBezTo>
                <a:cubicBezTo>
                  <a:pt x="3803518" y="197796"/>
                  <a:pt x="3794152" y="202447"/>
                  <a:pt x="3784063" y="204281"/>
                </a:cubicBezTo>
                <a:cubicBezTo>
                  <a:pt x="3758342" y="208957"/>
                  <a:pt x="3732080" y="210033"/>
                  <a:pt x="3706242" y="214008"/>
                </a:cubicBezTo>
                <a:cubicBezTo>
                  <a:pt x="3689900" y="216522"/>
                  <a:pt x="3673743" y="220149"/>
                  <a:pt x="3657603" y="223736"/>
                </a:cubicBezTo>
                <a:cubicBezTo>
                  <a:pt x="3644552" y="226636"/>
                  <a:pt x="3631996" y="232134"/>
                  <a:pt x="3618693" y="233464"/>
                </a:cubicBezTo>
                <a:cubicBezTo>
                  <a:pt x="3566969" y="238636"/>
                  <a:pt x="3514931" y="239949"/>
                  <a:pt x="3463050" y="243191"/>
                </a:cubicBezTo>
                <a:cubicBezTo>
                  <a:pt x="3403247" y="250667"/>
                  <a:pt x="3348473" y="258164"/>
                  <a:pt x="3287952" y="262647"/>
                </a:cubicBezTo>
                <a:cubicBezTo>
                  <a:pt x="2973643" y="285929"/>
                  <a:pt x="3246224" y="260009"/>
                  <a:pt x="3025306" y="282102"/>
                </a:cubicBezTo>
                <a:cubicBezTo>
                  <a:pt x="3015578" y="285345"/>
                  <a:pt x="3006071" y="289343"/>
                  <a:pt x="2996123" y="291830"/>
                </a:cubicBezTo>
                <a:cubicBezTo>
                  <a:pt x="2940556" y="305721"/>
                  <a:pt x="2958526" y="296299"/>
                  <a:pt x="2908574" y="311285"/>
                </a:cubicBezTo>
                <a:cubicBezTo>
                  <a:pt x="2888931" y="317178"/>
                  <a:pt x="2869663" y="324255"/>
                  <a:pt x="2850208" y="330740"/>
                </a:cubicBezTo>
                <a:lnTo>
                  <a:pt x="2791842" y="350196"/>
                </a:lnTo>
                <a:lnTo>
                  <a:pt x="2762659" y="359923"/>
                </a:lnTo>
                <a:cubicBezTo>
                  <a:pt x="2713359" y="409223"/>
                  <a:pt x="2777163" y="351220"/>
                  <a:pt x="2714020" y="389106"/>
                </a:cubicBezTo>
                <a:cubicBezTo>
                  <a:pt x="2706156" y="393825"/>
                  <a:pt x="2702768" y="404460"/>
                  <a:pt x="2694565" y="408562"/>
                </a:cubicBezTo>
                <a:cubicBezTo>
                  <a:pt x="2676222" y="417733"/>
                  <a:pt x="2656094" y="423043"/>
                  <a:pt x="2636199" y="428017"/>
                </a:cubicBezTo>
                <a:cubicBezTo>
                  <a:pt x="2574628" y="443410"/>
                  <a:pt x="2564631" y="447219"/>
                  <a:pt x="2509740" y="457200"/>
                </a:cubicBezTo>
                <a:cubicBezTo>
                  <a:pt x="2461014" y="466060"/>
                  <a:pt x="2411432" y="472101"/>
                  <a:pt x="2363825" y="486383"/>
                </a:cubicBezTo>
                <a:cubicBezTo>
                  <a:pt x="2344182" y="492276"/>
                  <a:pt x="2325354" y="500864"/>
                  <a:pt x="2305459" y="505838"/>
                </a:cubicBezTo>
                <a:cubicBezTo>
                  <a:pt x="2267241" y="515393"/>
                  <a:pt x="2247651" y="519234"/>
                  <a:pt x="2208182" y="535021"/>
                </a:cubicBezTo>
                <a:cubicBezTo>
                  <a:pt x="2191969" y="541506"/>
                  <a:pt x="2176109" y="548954"/>
                  <a:pt x="2159544" y="554476"/>
                </a:cubicBezTo>
                <a:cubicBezTo>
                  <a:pt x="2122520" y="566817"/>
                  <a:pt x="2124240" y="559879"/>
                  <a:pt x="2091450" y="573932"/>
                </a:cubicBezTo>
                <a:cubicBezTo>
                  <a:pt x="2078122" y="579644"/>
                  <a:pt x="2065868" y="587675"/>
                  <a:pt x="2052540" y="593387"/>
                </a:cubicBezTo>
                <a:cubicBezTo>
                  <a:pt x="2021405" y="606731"/>
                  <a:pt x="2011268" y="603705"/>
                  <a:pt x="1974718" y="612842"/>
                </a:cubicBezTo>
                <a:cubicBezTo>
                  <a:pt x="1964770" y="615329"/>
                  <a:pt x="1955545" y="620346"/>
                  <a:pt x="1945535" y="622570"/>
                </a:cubicBezTo>
                <a:cubicBezTo>
                  <a:pt x="1928240" y="626413"/>
                  <a:pt x="1832661" y="640731"/>
                  <a:pt x="1819076" y="642025"/>
                </a:cubicBezTo>
                <a:cubicBezTo>
                  <a:pt x="1773770" y="646340"/>
                  <a:pt x="1728195" y="647438"/>
                  <a:pt x="1682889" y="651753"/>
                </a:cubicBezTo>
                <a:cubicBezTo>
                  <a:pt x="1660064" y="653927"/>
                  <a:pt x="1637716" y="660878"/>
                  <a:pt x="1614795" y="661481"/>
                </a:cubicBezTo>
                <a:cubicBezTo>
                  <a:pt x="1391113" y="667367"/>
                  <a:pt x="1167322" y="667966"/>
                  <a:pt x="943586" y="671208"/>
                </a:cubicBezTo>
                <a:cubicBezTo>
                  <a:pt x="921862" y="674312"/>
                  <a:pt x="841424" y="685265"/>
                  <a:pt x="817127" y="690664"/>
                </a:cubicBezTo>
                <a:cubicBezTo>
                  <a:pt x="784304" y="697958"/>
                  <a:pt x="786100" y="706589"/>
                  <a:pt x="749033" y="710119"/>
                </a:cubicBezTo>
                <a:cubicBezTo>
                  <a:pt x="694063" y="715354"/>
                  <a:pt x="638786" y="716604"/>
                  <a:pt x="583663" y="719847"/>
                </a:cubicBezTo>
                <a:cubicBezTo>
                  <a:pt x="499451" y="733882"/>
                  <a:pt x="486698" y="719597"/>
                  <a:pt x="437748" y="758757"/>
                </a:cubicBezTo>
                <a:cubicBezTo>
                  <a:pt x="430586" y="764486"/>
                  <a:pt x="426496" y="774111"/>
                  <a:pt x="418293" y="778213"/>
                </a:cubicBezTo>
                <a:cubicBezTo>
                  <a:pt x="399950" y="787384"/>
                  <a:pt x="379382" y="791183"/>
                  <a:pt x="359927" y="797668"/>
                </a:cubicBezTo>
                <a:lnTo>
                  <a:pt x="330744" y="807396"/>
                </a:lnTo>
                <a:lnTo>
                  <a:pt x="301561" y="817123"/>
                </a:lnTo>
                <a:cubicBezTo>
                  <a:pt x="282106" y="830093"/>
                  <a:pt x="256165" y="836579"/>
                  <a:pt x="243195" y="856034"/>
                </a:cubicBezTo>
                <a:cubicBezTo>
                  <a:pt x="218653" y="892848"/>
                  <a:pt x="232007" y="876950"/>
                  <a:pt x="204284" y="904672"/>
                </a:cubicBezTo>
                <a:cubicBezTo>
                  <a:pt x="196372" y="928409"/>
                  <a:pt x="193960" y="944179"/>
                  <a:pt x="175101" y="963038"/>
                </a:cubicBezTo>
                <a:cubicBezTo>
                  <a:pt x="166834" y="971305"/>
                  <a:pt x="155646" y="976008"/>
                  <a:pt x="145918" y="982493"/>
                </a:cubicBezTo>
                <a:cubicBezTo>
                  <a:pt x="118364" y="1065162"/>
                  <a:pt x="156793" y="964367"/>
                  <a:pt x="116735" y="1031132"/>
                </a:cubicBezTo>
                <a:cubicBezTo>
                  <a:pt x="111460" y="1039925"/>
                  <a:pt x="111594" y="1051144"/>
                  <a:pt x="107008" y="1060315"/>
                </a:cubicBezTo>
                <a:cubicBezTo>
                  <a:pt x="101779" y="1070772"/>
                  <a:pt x="94037" y="1079770"/>
                  <a:pt x="87552" y="1089498"/>
                </a:cubicBezTo>
                <a:cubicBezTo>
                  <a:pt x="84310" y="1102468"/>
                  <a:pt x="83091" y="1116120"/>
                  <a:pt x="77825" y="1128408"/>
                </a:cubicBezTo>
                <a:cubicBezTo>
                  <a:pt x="73220" y="1139154"/>
                  <a:pt x="62066" y="1146500"/>
                  <a:pt x="58369" y="1157591"/>
                </a:cubicBezTo>
                <a:cubicBezTo>
                  <a:pt x="52132" y="1176303"/>
                  <a:pt x="53832" y="1196928"/>
                  <a:pt x="48642" y="1215957"/>
                </a:cubicBezTo>
                <a:cubicBezTo>
                  <a:pt x="44047" y="1232804"/>
                  <a:pt x="35317" y="1248246"/>
                  <a:pt x="29186" y="1264596"/>
                </a:cubicBezTo>
                <a:cubicBezTo>
                  <a:pt x="18723" y="1292498"/>
                  <a:pt x="17394" y="1302038"/>
                  <a:pt x="9731" y="1332689"/>
                </a:cubicBezTo>
                <a:cubicBezTo>
                  <a:pt x="2319" y="1555051"/>
                  <a:pt x="-7846" y="1616948"/>
                  <a:pt x="9731" y="1819072"/>
                </a:cubicBezTo>
                <a:cubicBezTo>
                  <a:pt x="10619" y="1829287"/>
                  <a:pt x="16972" y="1838307"/>
                  <a:pt x="19459" y="1848255"/>
                </a:cubicBezTo>
                <a:cubicBezTo>
                  <a:pt x="27172" y="1879109"/>
                  <a:pt x="28924" y="1905835"/>
                  <a:pt x="38914" y="1935804"/>
                </a:cubicBezTo>
                <a:cubicBezTo>
                  <a:pt x="44436" y="1952369"/>
                  <a:pt x="51052" y="1968588"/>
                  <a:pt x="58369" y="1984442"/>
                </a:cubicBezTo>
                <a:cubicBezTo>
                  <a:pt x="70523" y="2010775"/>
                  <a:pt x="90246" y="2034127"/>
                  <a:pt x="97280" y="2062264"/>
                </a:cubicBezTo>
                <a:cubicBezTo>
                  <a:pt x="110940" y="2116903"/>
                  <a:pt x="98987" y="2090479"/>
                  <a:pt x="136191" y="2140085"/>
                </a:cubicBezTo>
                <a:cubicBezTo>
                  <a:pt x="142676" y="2159540"/>
                  <a:pt x="145095" y="2180866"/>
                  <a:pt x="155646" y="2198451"/>
                </a:cubicBezTo>
                <a:cubicBezTo>
                  <a:pt x="165083" y="2214180"/>
                  <a:pt x="182620" y="2223435"/>
                  <a:pt x="194557" y="2237362"/>
                </a:cubicBezTo>
                <a:cubicBezTo>
                  <a:pt x="202165" y="2246239"/>
                  <a:pt x="207527" y="2256817"/>
                  <a:pt x="214012" y="2266545"/>
                </a:cubicBezTo>
                <a:cubicBezTo>
                  <a:pt x="220994" y="2294470"/>
                  <a:pt x="231355" y="2340141"/>
                  <a:pt x="243195" y="2363821"/>
                </a:cubicBezTo>
                <a:cubicBezTo>
                  <a:pt x="260488" y="2398407"/>
                  <a:pt x="262836" y="2398518"/>
                  <a:pt x="272378" y="2431915"/>
                </a:cubicBezTo>
                <a:cubicBezTo>
                  <a:pt x="276051" y="2444770"/>
                  <a:pt x="278433" y="2457970"/>
                  <a:pt x="282106" y="2470825"/>
                </a:cubicBezTo>
                <a:cubicBezTo>
                  <a:pt x="292522" y="2507280"/>
                  <a:pt x="293960" y="2497116"/>
                  <a:pt x="301561" y="2538919"/>
                </a:cubicBezTo>
                <a:cubicBezTo>
                  <a:pt x="305663" y="2561478"/>
                  <a:pt x="306133" y="2584672"/>
                  <a:pt x="311289" y="2607013"/>
                </a:cubicBezTo>
                <a:cubicBezTo>
                  <a:pt x="315900" y="2626996"/>
                  <a:pt x="324259" y="2645924"/>
                  <a:pt x="330744" y="2665379"/>
                </a:cubicBezTo>
                <a:lnTo>
                  <a:pt x="350199" y="2723745"/>
                </a:lnTo>
                <a:cubicBezTo>
                  <a:pt x="353442" y="2733473"/>
                  <a:pt x="355341" y="2743757"/>
                  <a:pt x="359927" y="2752928"/>
                </a:cubicBezTo>
                <a:cubicBezTo>
                  <a:pt x="376140" y="2785353"/>
                  <a:pt x="399772" y="2815034"/>
                  <a:pt x="408565" y="2850204"/>
                </a:cubicBezTo>
                <a:cubicBezTo>
                  <a:pt x="411808" y="2863174"/>
                  <a:pt x="414451" y="2876309"/>
                  <a:pt x="418293" y="2889115"/>
                </a:cubicBezTo>
                <a:cubicBezTo>
                  <a:pt x="424186" y="2908758"/>
                  <a:pt x="432774" y="2927586"/>
                  <a:pt x="437748" y="2947481"/>
                </a:cubicBezTo>
                <a:lnTo>
                  <a:pt x="457203" y="3025302"/>
                </a:lnTo>
                <a:lnTo>
                  <a:pt x="466931" y="3064213"/>
                </a:lnTo>
                <a:cubicBezTo>
                  <a:pt x="470174" y="3119336"/>
                  <a:pt x="471660" y="3174591"/>
                  <a:pt x="476659" y="3229583"/>
                </a:cubicBezTo>
                <a:cubicBezTo>
                  <a:pt x="478156" y="3246049"/>
                  <a:pt x="486386" y="3261687"/>
                  <a:pt x="486386" y="3278221"/>
                </a:cubicBezTo>
                <a:cubicBezTo>
                  <a:pt x="486386" y="3339915"/>
                  <a:pt x="482244" y="3401606"/>
                  <a:pt x="476659" y="3463047"/>
                </a:cubicBezTo>
                <a:cubicBezTo>
                  <a:pt x="475731" y="3473259"/>
                  <a:pt x="472619" y="3483698"/>
                  <a:pt x="466931" y="3492230"/>
                </a:cubicBezTo>
                <a:cubicBezTo>
                  <a:pt x="459300" y="3503676"/>
                  <a:pt x="446555" y="3510845"/>
                  <a:pt x="437748" y="3521413"/>
                </a:cubicBezTo>
                <a:cubicBezTo>
                  <a:pt x="430264" y="3530394"/>
                  <a:pt x="424778" y="3540868"/>
                  <a:pt x="418293" y="3550596"/>
                </a:cubicBezTo>
                <a:cubicBezTo>
                  <a:pt x="415050" y="3563566"/>
                  <a:pt x="414544" y="3577548"/>
                  <a:pt x="408565" y="3589506"/>
                </a:cubicBezTo>
                <a:cubicBezTo>
                  <a:pt x="404463" y="3597709"/>
                  <a:pt x="393211" y="3600759"/>
                  <a:pt x="389110" y="3608962"/>
                </a:cubicBezTo>
                <a:cubicBezTo>
                  <a:pt x="379939" y="3627305"/>
                  <a:pt x="376140" y="3647873"/>
                  <a:pt x="369655" y="3667328"/>
                </a:cubicBezTo>
                <a:lnTo>
                  <a:pt x="350199" y="3725693"/>
                </a:lnTo>
                <a:lnTo>
                  <a:pt x="330744" y="3784059"/>
                </a:lnTo>
                <a:lnTo>
                  <a:pt x="311289" y="3803515"/>
                </a:lnTo>
                <a:cubicBezTo>
                  <a:pt x="314531" y="3822970"/>
                  <a:pt x="316737" y="3842627"/>
                  <a:pt x="321016" y="3861881"/>
                </a:cubicBezTo>
                <a:cubicBezTo>
                  <a:pt x="323240" y="3871891"/>
                  <a:pt x="323493" y="3883813"/>
                  <a:pt x="330744" y="3891064"/>
                </a:cubicBezTo>
                <a:cubicBezTo>
                  <a:pt x="382492" y="3942811"/>
                  <a:pt x="404861" y="3931724"/>
                  <a:pt x="476659" y="3939702"/>
                </a:cubicBezTo>
                <a:cubicBezTo>
                  <a:pt x="593031" y="3986250"/>
                  <a:pt x="447024" y="3932293"/>
                  <a:pt x="593391" y="3968885"/>
                </a:cubicBezTo>
                <a:cubicBezTo>
                  <a:pt x="623234" y="3976346"/>
                  <a:pt x="650597" y="3993011"/>
                  <a:pt x="680940" y="3998068"/>
                </a:cubicBezTo>
                <a:cubicBezTo>
                  <a:pt x="944207" y="4041946"/>
                  <a:pt x="804511" y="4000553"/>
                  <a:pt x="982497" y="4027251"/>
                </a:cubicBezTo>
                <a:cubicBezTo>
                  <a:pt x="1015199" y="4032156"/>
                  <a:pt x="1047111" y="4041549"/>
                  <a:pt x="1079774" y="4046706"/>
                </a:cubicBezTo>
                <a:cubicBezTo>
                  <a:pt x="1126851" y="4054139"/>
                  <a:pt x="1243484" y="4062781"/>
                  <a:pt x="1284055" y="4066162"/>
                </a:cubicBezTo>
                <a:cubicBezTo>
                  <a:pt x="1362529" y="4085780"/>
                  <a:pt x="1351872" y="4085617"/>
                  <a:pt x="1478608" y="4085617"/>
                </a:cubicBezTo>
                <a:cubicBezTo>
                  <a:pt x="1631042" y="4085617"/>
                  <a:pt x="1783408" y="4079132"/>
                  <a:pt x="1935808" y="4075889"/>
                </a:cubicBezTo>
                <a:cubicBezTo>
                  <a:pt x="1995255" y="4079192"/>
                  <a:pt x="2125626" y="4083207"/>
                  <a:pt x="2198455" y="4095345"/>
                </a:cubicBezTo>
                <a:cubicBezTo>
                  <a:pt x="2227450" y="4100177"/>
                  <a:pt x="2238187" y="4113893"/>
                  <a:pt x="2266548" y="4124528"/>
                </a:cubicBezTo>
                <a:cubicBezTo>
                  <a:pt x="2291496" y="4133883"/>
                  <a:pt x="2311115" y="4132219"/>
                  <a:pt x="2334642" y="4143983"/>
                </a:cubicBezTo>
                <a:cubicBezTo>
                  <a:pt x="2345099" y="4149211"/>
                  <a:pt x="2352734" y="4159741"/>
                  <a:pt x="2363825" y="4163438"/>
                </a:cubicBezTo>
                <a:cubicBezTo>
                  <a:pt x="2382537" y="4169675"/>
                  <a:pt x="2402541" y="4171457"/>
                  <a:pt x="2422191" y="4173166"/>
                </a:cubicBezTo>
                <a:cubicBezTo>
                  <a:pt x="2477202" y="4177949"/>
                  <a:pt x="2532438" y="4179651"/>
                  <a:pt x="2587561" y="4182893"/>
                </a:cubicBezTo>
                <a:cubicBezTo>
                  <a:pt x="2770251" y="4205730"/>
                  <a:pt x="2588096" y="4185293"/>
                  <a:pt x="2937757" y="4202349"/>
                </a:cubicBezTo>
                <a:cubicBezTo>
                  <a:pt x="2979984" y="4204409"/>
                  <a:pt x="3022063" y="4208834"/>
                  <a:pt x="3064216" y="4212076"/>
                </a:cubicBezTo>
                <a:lnTo>
                  <a:pt x="3754880" y="4182893"/>
                </a:lnTo>
                <a:cubicBezTo>
                  <a:pt x="3787395" y="4180725"/>
                  <a:pt x="3819666" y="4175665"/>
                  <a:pt x="3852157" y="4173166"/>
                </a:cubicBezTo>
                <a:cubicBezTo>
                  <a:pt x="3970679" y="4164049"/>
                  <a:pt x="4117068" y="4160336"/>
                  <a:pt x="4231535" y="4143983"/>
                </a:cubicBezTo>
                <a:cubicBezTo>
                  <a:pt x="4254233" y="4140740"/>
                  <a:pt x="4277049" y="4138240"/>
                  <a:pt x="4299629" y="4134255"/>
                </a:cubicBezTo>
                <a:cubicBezTo>
                  <a:pt x="4332194" y="4128508"/>
                  <a:pt x="4364405" y="4120894"/>
                  <a:pt x="4396906" y="4114800"/>
                </a:cubicBezTo>
                <a:cubicBezTo>
                  <a:pt x="4440040" y="4106712"/>
                  <a:pt x="4490067" y="4099648"/>
                  <a:pt x="4533093" y="4095345"/>
                </a:cubicBezTo>
                <a:lnTo>
                  <a:pt x="4747101" y="4075889"/>
                </a:lnTo>
                <a:cubicBezTo>
                  <a:pt x="4779527" y="4069404"/>
                  <a:pt x="4812298" y="4064454"/>
                  <a:pt x="4844378" y="4056434"/>
                </a:cubicBezTo>
                <a:cubicBezTo>
                  <a:pt x="4857348" y="4053191"/>
                  <a:pt x="4870135" y="4049098"/>
                  <a:pt x="4883289" y="4046706"/>
                </a:cubicBezTo>
                <a:cubicBezTo>
                  <a:pt x="4905847" y="4042605"/>
                  <a:pt x="4928655" y="4040009"/>
                  <a:pt x="4951382" y="4036979"/>
                </a:cubicBezTo>
                <a:lnTo>
                  <a:pt x="5029203" y="4027251"/>
                </a:lnTo>
                <a:cubicBezTo>
                  <a:pt x="5101052" y="4019688"/>
                  <a:pt x="5137876" y="4019873"/>
                  <a:pt x="5204301" y="4007796"/>
                </a:cubicBezTo>
                <a:cubicBezTo>
                  <a:pt x="5223281" y="4004345"/>
                  <a:pt x="5305984" y="3980548"/>
                  <a:pt x="5311306" y="3978613"/>
                </a:cubicBezTo>
                <a:cubicBezTo>
                  <a:pt x="5324934" y="3973657"/>
                  <a:pt x="5336459" y="3963743"/>
                  <a:pt x="5350216" y="3959157"/>
                </a:cubicBezTo>
                <a:cubicBezTo>
                  <a:pt x="5395005" y="3944227"/>
                  <a:pt x="5440601" y="3931698"/>
                  <a:pt x="5486403" y="3920247"/>
                </a:cubicBezTo>
                <a:cubicBezTo>
                  <a:pt x="5528279" y="3909778"/>
                  <a:pt x="5535981" y="3906753"/>
                  <a:pt x="5583680" y="3900791"/>
                </a:cubicBezTo>
                <a:cubicBezTo>
                  <a:pt x="5616016" y="3896749"/>
                  <a:pt x="5648531" y="3894306"/>
                  <a:pt x="5680957" y="3891064"/>
                </a:cubicBezTo>
                <a:cubicBezTo>
                  <a:pt x="5719535" y="3883348"/>
                  <a:pt x="5772227" y="3873611"/>
                  <a:pt x="5807416" y="3861881"/>
                </a:cubicBezTo>
                <a:cubicBezTo>
                  <a:pt x="5817144" y="3858638"/>
                  <a:pt x="5826511" y="3853987"/>
                  <a:pt x="5836599" y="3852153"/>
                </a:cubicBezTo>
                <a:cubicBezTo>
                  <a:pt x="5862320" y="3847476"/>
                  <a:pt x="5888507" y="3845880"/>
                  <a:pt x="5914420" y="3842425"/>
                </a:cubicBezTo>
                <a:lnTo>
                  <a:pt x="5982514" y="3832698"/>
                </a:lnTo>
                <a:cubicBezTo>
                  <a:pt x="6008427" y="3829243"/>
                  <a:pt x="6034497" y="3826945"/>
                  <a:pt x="6060335" y="3822970"/>
                </a:cubicBezTo>
                <a:cubicBezTo>
                  <a:pt x="6084299" y="3819283"/>
                  <a:pt x="6190450" y="3795305"/>
                  <a:pt x="6196523" y="3793787"/>
                </a:cubicBezTo>
                <a:cubicBezTo>
                  <a:pt x="6218597" y="3788268"/>
                  <a:pt x="6256500" y="3771295"/>
                  <a:pt x="6274344" y="3764604"/>
                </a:cubicBezTo>
                <a:cubicBezTo>
                  <a:pt x="6297986" y="3755738"/>
                  <a:pt x="6317341" y="3750726"/>
                  <a:pt x="6342438" y="3745149"/>
                </a:cubicBezTo>
                <a:cubicBezTo>
                  <a:pt x="6457693" y="3719537"/>
                  <a:pt x="6323453" y="3754720"/>
                  <a:pt x="6439714" y="3715966"/>
                </a:cubicBezTo>
                <a:cubicBezTo>
                  <a:pt x="6525704" y="3687303"/>
                  <a:pt x="6424244" y="3731881"/>
                  <a:pt x="6536991" y="3686783"/>
                </a:cubicBezTo>
                <a:cubicBezTo>
                  <a:pt x="6553204" y="3680298"/>
                  <a:pt x="6569219" y="3673295"/>
                  <a:pt x="6585629" y="3667328"/>
                </a:cubicBezTo>
                <a:cubicBezTo>
                  <a:pt x="6604902" y="3660320"/>
                  <a:pt x="6643995" y="3647872"/>
                  <a:pt x="6643995" y="3647872"/>
                </a:cubicBezTo>
                <a:cubicBezTo>
                  <a:pt x="6681464" y="3591668"/>
                  <a:pt x="6642193" y="3642468"/>
                  <a:pt x="6692633" y="3599234"/>
                </a:cubicBezTo>
                <a:cubicBezTo>
                  <a:pt x="6706560" y="3587297"/>
                  <a:pt x="6731544" y="3560323"/>
                  <a:pt x="6731544" y="3560323"/>
                </a:cubicBezTo>
                <a:cubicBezTo>
                  <a:pt x="6734787" y="3550595"/>
                  <a:pt x="6735584" y="3539672"/>
                  <a:pt x="6741272" y="3531140"/>
                </a:cubicBezTo>
                <a:cubicBezTo>
                  <a:pt x="6784300" y="3466598"/>
                  <a:pt x="6758083" y="3536427"/>
                  <a:pt x="6789910" y="3472774"/>
                </a:cubicBezTo>
                <a:cubicBezTo>
                  <a:pt x="6794496" y="3463603"/>
                  <a:pt x="6795599" y="3453016"/>
                  <a:pt x="6799638" y="3443591"/>
                </a:cubicBezTo>
                <a:cubicBezTo>
                  <a:pt x="6805350" y="3430263"/>
                  <a:pt x="6813381" y="3418009"/>
                  <a:pt x="6819093" y="3404681"/>
                </a:cubicBezTo>
                <a:cubicBezTo>
                  <a:pt x="6823132" y="3395256"/>
                  <a:pt x="6825220" y="3385099"/>
                  <a:pt x="6828820" y="3375498"/>
                </a:cubicBezTo>
                <a:cubicBezTo>
                  <a:pt x="6834951" y="3359148"/>
                  <a:pt x="6843141" y="3343549"/>
                  <a:pt x="6848276" y="3326859"/>
                </a:cubicBezTo>
                <a:cubicBezTo>
                  <a:pt x="6856140" y="3301303"/>
                  <a:pt x="6863950" y="3275508"/>
                  <a:pt x="6867731" y="3249038"/>
                </a:cubicBezTo>
                <a:cubicBezTo>
                  <a:pt x="6888636" y="3102700"/>
                  <a:pt x="6872684" y="3156354"/>
                  <a:pt x="6896914" y="3083668"/>
                </a:cubicBezTo>
                <a:cubicBezTo>
                  <a:pt x="6894994" y="3049104"/>
                  <a:pt x="6883306" y="2822086"/>
                  <a:pt x="6877459" y="2772383"/>
                </a:cubicBezTo>
                <a:cubicBezTo>
                  <a:pt x="6876261" y="2762199"/>
                  <a:pt x="6870218" y="2753148"/>
                  <a:pt x="6867731" y="2743200"/>
                </a:cubicBezTo>
                <a:cubicBezTo>
                  <a:pt x="6863721" y="2727160"/>
                  <a:pt x="6861721" y="2710672"/>
                  <a:pt x="6858003" y="2694562"/>
                </a:cubicBezTo>
                <a:cubicBezTo>
                  <a:pt x="6851990" y="2668508"/>
                  <a:pt x="6838548" y="2616740"/>
                  <a:pt x="6838548" y="2616740"/>
                </a:cubicBezTo>
                <a:cubicBezTo>
                  <a:pt x="6835305" y="2577829"/>
                  <a:pt x="6833980" y="2538711"/>
                  <a:pt x="6828820" y="2500008"/>
                </a:cubicBezTo>
                <a:cubicBezTo>
                  <a:pt x="6827465" y="2489844"/>
                  <a:pt x="6820291" y="2481009"/>
                  <a:pt x="6819093" y="2470825"/>
                </a:cubicBezTo>
                <a:cubicBezTo>
                  <a:pt x="6783467" y="2167995"/>
                  <a:pt x="6827461" y="2443224"/>
                  <a:pt x="6799638" y="2276272"/>
                </a:cubicBezTo>
                <a:cubicBezTo>
                  <a:pt x="6784544" y="2064958"/>
                  <a:pt x="6783858" y="2120744"/>
                  <a:pt x="6799638" y="1828800"/>
                </a:cubicBezTo>
                <a:cubicBezTo>
                  <a:pt x="6800530" y="1812290"/>
                  <a:pt x="6806407" y="1796429"/>
                  <a:pt x="6809365" y="1780162"/>
                </a:cubicBezTo>
                <a:cubicBezTo>
                  <a:pt x="6820588" y="1718435"/>
                  <a:pt x="6820362" y="1711644"/>
                  <a:pt x="6828820" y="1643974"/>
                </a:cubicBezTo>
                <a:cubicBezTo>
                  <a:pt x="6825578" y="1446178"/>
                  <a:pt x="6825085" y="1248318"/>
                  <a:pt x="6819093" y="1050587"/>
                </a:cubicBezTo>
                <a:cubicBezTo>
                  <a:pt x="6818592" y="1034061"/>
                  <a:pt x="6812083" y="1018258"/>
                  <a:pt x="6809365" y="1001949"/>
                </a:cubicBezTo>
                <a:cubicBezTo>
                  <a:pt x="6805596" y="979333"/>
                  <a:pt x="6802880" y="956553"/>
                  <a:pt x="6799638" y="933855"/>
                </a:cubicBezTo>
                <a:cubicBezTo>
                  <a:pt x="6796395" y="856034"/>
                  <a:pt x="6798511" y="777803"/>
                  <a:pt x="6789910" y="700391"/>
                </a:cubicBezTo>
                <a:cubicBezTo>
                  <a:pt x="6788619" y="688771"/>
                  <a:pt x="6779436" y="678692"/>
                  <a:pt x="6770455" y="671208"/>
                </a:cubicBezTo>
                <a:cubicBezTo>
                  <a:pt x="6759315" y="661925"/>
                  <a:pt x="6744514" y="658238"/>
                  <a:pt x="6731544" y="651753"/>
                </a:cubicBezTo>
                <a:cubicBezTo>
                  <a:pt x="6712089" y="632298"/>
                  <a:pt x="6699280" y="602088"/>
                  <a:pt x="6673178" y="593387"/>
                </a:cubicBezTo>
                <a:cubicBezTo>
                  <a:pt x="6619671" y="575551"/>
                  <a:pt x="6667614" y="594376"/>
                  <a:pt x="6614812" y="564204"/>
                </a:cubicBezTo>
                <a:cubicBezTo>
                  <a:pt x="6571336" y="539361"/>
                  <a:pt x="6586401" y="549902"/>
                  <a:pt x="6546718" y="535021"/>
                </a:cubicBezTo>
                <a:cubicBezTo>
                  <a:pt x="6530368" y="528890"/>
                  <a:pt x="6514769" y="520701"/>
                  <a:pt x="6498080" y="515566"/>
                </a:cubicBezTo>
                <a:cubicBezTo>
                  <a:pt x="6472524" y="507703"/>
                  <a:pt x="6420259" y="496111"/>
                  <a:pt x="6420259" y="496111"/>
                </a:cubicBezTo>
                <a:cubicBezTo>
                  <a:pt x="6413774" y="489626"/>
                  <a:pt x="6409006" y="480757"/>
                  <a:pt x="6400803" y="476655"/>
                </a:cubicBezTo>
                <a:cubicBezTo>
                  <a:pt x="6388845" y="470676"/>
                  <a:pt x="6374748" y="470601"/>
                  <a:pt x="6361893" y="466928"/>
                </a:cubicBezTo>
                <a:cubicBezTo>
                  <a:pt x="6352034" y="464111"/>
                  <a:pt x="6341881" y="461786"/>
                  <a:pt x="6332710" y="457200"/>
                </a:cubicBezTo>
                <a:cubicBezTo>
                  <a:pt x="6322253" y="451972"/>
                  <a:pt x="6314210" y="442493"/>
                  <a:pt x="6303527" y="437745"/>
                </a:cubicBezTo>
                <a:cubicBezTo>
                  <a:pt x="6284787" y="429416"/>
                  <a:pt x="6264616" y="424774"/>
                  <a:pt x="6245161" y="418289"/>
                </a:cubicBezTo>
                <a:lnTo>
                  <a:pt x="6215978" y="408562"/>
                </a:lnTo>
                <a:cubicBezTo>
                  <a:pt x="6141399" y="411804"/>
                  <a:pt x="6066671" y="412564"/>
                  <a:pt x="5992242" y="418289"/>
                </a:cubicBezTo>
                <a:cubicBezTo>
                  <a:pt x="5982018" y="419075"/>
                  <a:pt x="5973313" y="428017"/>
                  <a:pt x="5963059" y="428017"/>
                </a:cubicBezTo>
                <a:cubicBezTo>
                  <a:pt x="5911077" y="428017"/>
                  <a:pt x="5859297" y="421532"/>
                  <a:pt x="5807416" y="418289"/>
                </a:cubicBezTo>
                <a:lnTo>
                  <a:pt x="5758778" y="408562"/>
                </a:lnTo>
              </a:path>
            </a:pathLst>
          </a:cu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6" name="Rectangle 35"/>
          <p:cNvSpPr/>
          <p:nvPr/>
        </p:nvSpPr>
        <p:spPr>
          <a:xfrm>
            <a:off x="676071" y="405152"/>
            <a:ext cx="1585609" cy="6257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dirty="0" smtClean="0"/>
              <a:t>5</a:t>
            </a:r>
            <a:r>
              <a:rPr lang="tr-TR" sz="2800" baseline="30000" dirty="0" smtClean="0"/>
              <a:t>2</a:t>
            </a:r>
            <a:r>
              <a:rPr lang="tr-TR" sz="2800" dirty="0" smtClean="0"/>
              <a:t>=25 </a:t>
            </a:r>
            <a:endParaRPr lang="tr-TR" sz="2800" dirty="0"/>
          </a:p>
        </p:txBody>
      </p:sp>
      <p:grpSp>
        <p:nvGrpSpPr>
          <p:cNvPr id="41" name="Group 40"/>
          <p:cNvGrpSpPr/>
          <p:nvPr/>
        </p:nvGrpSpPr>
        <p:grpSpPr>
          <a:xfrm>
            <a:off x="694011" y="300814"/>
            <a:ext cx="10346882" cy="6245901"/>
            <a:chOff x="694011" y="300814"/>
            <a:chExt cx="10346882" cy="6245901"/>
          </a:xfrm>
        </p:grpSpPr>
        <p:sp>
          <p:nvSpPr>
            <p:cNvPr id="4" name="Freeform 3"/>
            <p:cNvSpPr/>
            <p:nvPr/>
          </p:nvSpPr>
          <p:spPr>
            <a:xfrm>
              <a:off x="694011" y="300814"/>
              <a:ext cx="10346882" cy="6245901"/>
            </a:xfrm>
            <a:custGeom>
              <a:avLst/>
              <a:gdLst>
                <a:gd name="connsiteX0" fmla="*/ 2247089 w 9231548"/>
                <a:gd name="connsiteY0" fmla="*/ 1245140 h 5856051"/>
                <a:gd name="connsiteX1" fmla="*/ 2101174 w 9231548"/>
                <a:gd name="connsiteY1" fmla="*/ 1235413 h 5856051"/>
                <a:gd name="connsiteX2" fmla="*/ 1896893 w 9231548"/>
                <a:gd name="connsiteY2" fmla="*/ 1206230 h 5856051"/>
                <a:gd name="connsiteX3" fmla="*/ 1750978 w 9231548"/>
                <a:gd name="connsiteY3" fmla="*/ 1215957 h 5856051"/>
                <a:gd name="connsiteX4" fmla="*/ 1721795 w 9231548"/>
                <a:gd name="connsiteY4" fmla="*/ 1225685 h 5856051"/>
                <a:gd name="connsiteX5" fmla="*/ 1653702 w 9231548"/>
                <a:gd name="connsiteY5" fmla="*/ 1293779 h 5856051"/>
                <a:gd name="connsiteX6" fmla="*/ 1643974 w 9231548"/>
                <a:gd name="connsiteY6" fmla="*/ 1322962 h 5856051"/>
                <a:gd name="connsiteX7" fmla="*/ 1585608 w 9231548"/>
                <a:gd name="connsiteY7" fmla="*/ 1361872 h 5856051"/>
                <a:gd name="connsiteX8" fmla="*/ 1527242 w 9231548"/>
                <a:gd name="connsiteY8" fmla="*/ 1391055 h 5856051"/>
                <a:gd name="connsiteX9" fmla="*/ 1410510 w 9231548"/>
                <a:gd name="connsiteY9" fmla="*/ 1420238 h 5856051"/>
                <a:gd name="connsiteX10" fmla="*/ 1352144 w 9231548"/>
                <a:gd name="connsiteY10" fmla="*/ 1439693 h 5856051"/>
                <a:gd name="connsiteX11" fmla="*/ 1322961 w 9231548"/>
                <a:gd name="connsiteY11" fmla="*/ 1459149 h 5856051"/>
                <a:gd name="connsiteX12" fmla="*/ 1293778 w 9231548"/>
                <a:gd name="connsiteY12" fmla="*/ 1468876 h 5856051"/>
                <a:gd name="connsiteX13" fmla="*/ 1274323 w 9231548"/>
                <a:gd name="connsiteY13" fmla="*/ 1488332 h 5856051"/>
                <a:gd name="connsiteX14" fmla="*/ 1225685 w 9231548"/>
                <a:gd name="connsiteY14" fmla="*/ 1498059 h 5856051"/>
                <a:gd name="connsiteX15" fmla="*/ 1167319 w 9231548"/>
                <a:gd name="connsiteY15" fmla="*/ 1517515 h 5856051"/>
                <a:gd name="connsiteX16" fmla="*/ 1138136 w 9231548"/>
                <a:gd name="connsiteY16" fmla="*/ 1527242 h 5856051"/>
                <a:gd name="connsiteX17" fmla="*/ 1050587 w 9231548"/>
                <a:gd name="connsiteY17" fmla="*/ 1556425 h 5856051"/>
                <a:gd name="connsiteX18" fmla="*/ 1021404 w 9231548"/>
                <a:gd name="connsiteY18" fmla="*/ 1566153 h 5856051"/>
                <a:gd name="connsiteX19" fmla="*/ 963038 w 9231548"/>
                <a:gd name="connsiteY19" fmla="*/ 1634247 h 5856051"/>
                <a:gd name="connsiteX20" fmla="*/ 953310 w 9231548"/>
                <a:gd name="connsiteY20" fmla="*/ 1673157 h 5856051"/>
                <a:gd name="connsiteX21" fmla="*/ 943582 w 9231548"/>
                <a:gd name="connsiteY21" fmla="*/ 1760706 h 5856051"/>
                <a:gd name="connsiteX22" fmla="*/ 924127 w 9231548"/>
                <a:gd name="connsiteY22" fmla="*/ 1799617 h 5856051"/>
                <a:gd name="connsiteX23" fmla="*/ 826851 w 9231548"/>
                <a:gd name="connsiteY23" fmla="*/ 1916349 h 5856051"/>
                <a:gd name="connsiteX24" fmla="*/ 768485 w 9231548"/>
                <a:gd name="connsiteY24" fmla="*/ 1955259 h 5856051"/>
                <a:gd name="connsiteX25" fmla="*/ 749029 w 9231548"/>
                <a:gd name="connsiteY25" fmla="*/ 1974715 h 5856051"/>
                <a:gd name="connsiteX26" fmla="*/ 690663 w 9231548"/>
                <a:gd name="connsiteY26" fmla="*/ 2013625 h 5856051"/>
                <a:gd name="connsiteX27" fmla="*/ 642025 w 9231548"/>
                <a:gd name="connsiteY27" fmla="*/ 2042808 h 5856051"/>
                <a:gd name="connsiteX28" fmla="*/ 593387 w 9231548"/>
                <a:gd name="connsiteY28" fmla="*/ 2081719 h 5856051"/>
                <a:gd name="connsiteX29" fmla="*/ 573931 w 9231548"/>
                <a:gd name="connsiteY29" fmla="*/ 2101174 h 5856051"/>
                <a:gd name="connsiteX30" fmla="*/ 535021 w 9231548"/>
                <a:gd name="connsiteY30" fmla="*/ 2120630 h 5856051"/>
                <a:gd name="connsiteX31" fmla="*/ 486382 w 9231548"/>
                <a:gd name="connsiteY31" fmla="*/ 2169268 h 5856051"/>
                <a:gd name="connsiteX32" fmla="*/ 457200 w 9231548"/>
                <a:gd name="connsiteY32" fmla="*/ 2198451 h 5856051"/>
                <a:gd name="connsiteX33" fmla="*/ 428017 w 9231548"/>
                <a:gd name="connsiteY33" fmla="*/ 2217906 h 5856051"/>
                <a:gd name="connsiteX34" fmla="*/ 398834 w 9231548"/>
                <a:gd name="connsiteY34" fmla="*/ 2295727 h 5856051"/>
                <a:gd name="connsiteX35" fmla="*/ 369651 w 9231548"/>
                <a:gd name="connsiteY35" fmla="*/ 2324910 h 5856051"/>
                <a:gd name="connsiteX36" fmla="*/ 359923 w 9231548"/>
                <a:gd name="connsiteY36" fmla="*/ 2373549 h 5856051"/>
                <a:gd name="connsiteX37" fmla="*/ 340468 w 9231548"/>
                <a:gd name="connsiteY37" fmla="*/ 2402732 h 5856051"/>
                <a:gd name="connsiteX38" fmla="*/ 321012 w 9231548"/>
                <a:gd name="connsiteY38" fmla="*/ 2509736 h 5856051"/>
                <a:gd name="connsiteX39" fmla="*/ 291829 w 9231548"/>
                <a:gd name="connsiteY39" fmla="*/ 2538919 h 5856051"/>
                <a:gd name="connsiteX40" fmla="*/ 262646 w 9231548"/>
                <a:gd name="connsiteY40" fmla="*/ 2626468 h 5856051"/>
                <a:gd name="connsiteX41" fmla="*/ 252919 w 9231548"/>
                <a:gd name="connsiteY41" fmla="*/ 2655651 h 5856051"/>
                <a:gd name="connsiteX42" fmla="*/ 204280 w 9231548"/>
                <a:gd name="connsiteY42" fmla="*/ 2723745 h 5856051"/>
                <a:gd name="connsiteX43" fmla="*/ 175097 w 9231548"/>
                <a:gd name="connsiteY43" fmla="*/ 2791838 h 5856051"/>
                <a:gd name="connsiteX44" fmla="*/ 165370 w 9231548"/>
                <a:gd name="connsiteY44" fmla="*/ 2821021 h 5856051"/>
                <a:gd name="connsiteX45" fmla="*/ 145914 w 9231548"/>
                <a:gd name="connsiteY45" fmla="*/ 2869659 h 5856051"/>
                <a:gd name="connsiteX46" fmla="*/ 107004 w 9231548"/>
                <a:gd name="connsiteY46" fmla="*/ 2928025 h 5856051"/>
                <a:gd name="connsiteX47" fmla="*/ 97276 w 9231548"/>
                <a:gd name="connsiteY47" fmla="*/ 2957208 h 5856051"/>
                <a:gd name="connsiteX48" fmla="*/ 58365 w 9231548"/>
                <a:gd name="connsiteY48" fmla="*/ 3005847 h 5856051"/>
                <a:gd name="connsiteX49" fmla="*/ 29182 w 9231548"/>
                <a:gd name="connsiteY49" fmla="*/ 3093396 h 5856051"/>
                <a:gd name="connsiteX50" fmla="*/ 19455 w 9231548"/>
                <a:gd name="connsiteY50" fmla="*/ 3122579 h 5856051"/>
                <a:gd name="connsiteX51" fmla="*/ 9727 w 9231548"/>
                <a:gd name="connsiteY51" fmla="*/ 3326859 h 5856051"/>
                <a:gd name="connsiteX52" fmla="*/ 0 w 9231548"/>
                <a:gd name="connsiteY52" fmla="*/ 3394953 h 5856051"/>
                <a:gd name="connsiteX53" fmla="*/ 9727 w 9231548"/>
                <a:gd name="connsiteY53" fmla="*/ 4134255 h 5856051"/>
                <a:gd name="connsiteX54" fmla="*/ 29182 w 9231548"/>
                <a:gd name="connsiteY54" fmla="*/ 4163438 h 5856051"/>
                <a:gd name="connsiteX55" fmla="*/ 48638 w 9231548"/>
                <a:gd name="connsiteY55" fmla="*/ 4221804 h 5856051"/>
                <a:gd name="connsiteX56" fmla="*/ 77821 w 9231548"/>
                <a:gd name="connsiteY56" fmla="*/ 4299625 h 5856051"/>
                <a:gd name="connsiteX57" fmla="*/ 97276 w 9231548"/>
                <a:gd name="connsiteY57" fmla="*/ 4357991 h 5856051"/>
                <a:gd name="connsiteX58" fmla="*/ 116731 w 9231548"/>
                <a:gd name="connsiteY58" fmla="*/ 4396902 h 5856051"/>
                <a:gd name="connsiteX59" fmla="*/ 145914 w 9231548"/>
                <a:gd name="connsiteY59" fmla="*/ 4484451 h 5856051"/>
                <a:gd name="connsiteX60" fmla="*/ 155642 w 9231548"/>
                <a:gd name="connsiteY60" fmla="*/ 4513634 h 5856051"/>
                <a:gd name="connsiteX61" fmla="*/ 175097 w 9231548"/>
                <a:gd name="connsiteY61" fmla="*/ 4562272 h 5856051"/>
                <a:gd name="connsiteX62" fmla="*/ 194553 w 9231548"/>
                <a:gd name="connsiteY62" fmla="*/ 4591455 h 5856051"/>
                <a:gd name="connsiteX63" fmla="*/ 223736 w 9231548"/>
                <a:gd name="connsiteY63" fmla="*/ 4698459 h 5856051"/>
                <a:gd name="connsiteX64" fmla="*/ 262646 w 9231548"/>
                <a:gd name="connsiteY64" fmla="*/ 4747098 h 5856051"/>
                <a:gd name="connsiteX65" fmla="*/ 311285 w 9231548"/>
                <a:gd name="connsiteY65" fmla="*/ 4795736 h 5856051"/>
                <a:gd name="connsiteX66" fmla="*/ 350195 w 9231548"/>
                <a:gd name="connsiteY66" fmla="*/ 4854102 h 5856051"/>
                <a:gd name="connsiteX67" fmla="*/ 379378 w 9231548"/>
                <a:gd name="connsiteY67" fmla="*/ 4902740 h 5856051"/>
                <a:gd name="connsiteX68" fmla="*/ 418289 w 9231548"/>
                <a:gd name="connsiteY68" fmla="*/ 4970834 h 5856051"/>
                <a:gd name="connsiteX69" fmla="*/ 447472 w 9231548"/>
                <a:gd name="connsiteY69" fmla="*/ 5000017 h 5856051"/>
                <a:gd name="connsiteX70" fmla="*/ 505838 w 9231548"/>
                <a:gd name="connsiteY70" fmla="*/ 5077838 h 5856051"/>
                <a:gd name="connsiteX71" fmla="*/ 564204 w 9231548"/>
                <a:gd name="connsiteY71" fmla="*/ 5116749 h 5856051"/>
                <a:gd name="connsiteX72" fmla="*/ 642025 w 9231548"/>
                <a:gd name="connsiteY72" fmla="*/ 5184842 h 5856051"/>
                <a:gd name="connsiteX73" fmla="*/ 671208 w 9231548"/>
                <a:gd name="connsiteY73" fmla="*/ 5194570 h 5856051"/>
                <a:gd name="connsiteX74" fmla="*/ 758757 w 9231548"/>
                <a:gd name="connsiteY74" fmla="*/ 5262664 h 5856051"/>
                <a:gd name="connsiteX75" fmla="*/ 826851 w 9231548"/>
                <a:gd name="connsiteY75" fmla="*/ 5311302 h 5856051"/>
                <a:gd name="connsiteX76" fmla="*/ 885217 w 9231548"/>
                <a:gd name="connsiteY76" fmla="*/ 5359940 h 5856051"/>
                <a:gd name="connsiteX77" fmla="*/ 982493 w 9231548"/>
                <a:gd name="connsiteY77" fmla="*/ 5408579 h 5856051"/>
                <a:gd name="connsiteX78" fmla="*/ 1050587 w 9231548"/>
                <a:gd name="connsiteY78" fmla="*/ 5447489 h 5856051"/>
                <a:gd name="connsiteX79" fmla="*/ 1118680 w 9231548"/>
                <a:gd name="connsiteY79" fmla="*/ 5466945 h 5856051"/>
                <a:gd name="connsiteX80" fmla="*/ 1177046 w 9231548"/>
                <a:gd name="connsiteY80" fmla="*/ 5496127 h 5856051"/>
                <a:gd name="connsiteX81" fmla="*/ 1245140 w 9231548"/>
                <a:gd name="connsiteY81" fmla="*/ 5505855 h 5856051"/>
                <a:gd name="connsiteX82" fmla="*/ 1478604 w 9231548"/>
                <a:gd name="connsiteY82" fmla="*/ 5515583 h 5856051"/>
                <a:gd name="connsiteX83" fmla="*/ 1556425 w 9231548"/>
                <a:gd name="connsiteY83" fmla="*/ 5525310 h 5856051"/>
                <a:gd name="connsiteX84" fmla="*/ 1585608 w 9231548"/>
                <a:gd name="connsiteY84" fmla="*/ 5535038 h 5856051"/>
                <a:gd name="connsiteX85" fmla="*/ 1643974 w 9231548"/>
                <a:gd name="connsiteY85" fmla="*/ 5544766 h 5856051"/>
                <a:gd name="connsiteX86" fmla="*/ 1770434 w 9231548"/>
                <a:gd name="connsiteY86" fmla="*/ 5573949 h 5856051"/>
                <a:gd name="connsiteX87" fmla="*/ 1838527 w 9231548"/>
                <a:gd name="connsiteY87" fmla="*/ 5603132 h 5856051"/>
                <a:gd name="connsiteX88" fmla="*/ 1955259 w 9231548"/>
                <a:gd name="connsiteY88" fmla="*/ 5622587 h 5856051"/>
                <a:gd name="connsiteX89" fmla="*/ 2062263 w 9231548"/>
                <a:gd name="connsiteY89" fmla="*/ 5651770 h 5856051"/>
                <a:gd name="connsiteX90" fmla="*/ 2169268 w 9231548"/>
                <a:gd name="connsiteY90" fmla="*/ 5661498 h 5856051"/>
                <a:gd name="connsiteX91" fmla="*/ 2237361 w 9231548"/>
                <a:gd name="connsiteY91" fmla="*/ 5671225 h 5856051"/>
                <a:gd name="connsiteX92" fmla="*/ 2441642 w 9231548"/>
                <a:gd name="connsiteY92" fmla="*/ 5661498 h 5856051"/>
                <a:gd name="connsiteX93" fmla="*/ 2500008 w 9231548"/>
                <a:gd name="connsiteY93" fmla="*/ 5651770 h 5856051"/>
                <a:gd name="connsiteX94" fmla="*/ 2538919 w 9231548"/>
                <a:gd name="connsiteY94" fmla="*/ 5642042 h 5856051"/>
                <a:gd name="connsiteX95" fmla="*/ 3249038 w 9231548"/>
                <a:gd name="connsiteY95" fmla="*/ 5632315 h 5856051"/>
                <a:gd name="connsiteX96" fmla="*/ 3511685 w 9231548"/>
                <a:gd name="connsiteY96" fmla="*/ 5642042 h 5856051"/>
                <a:gd name="connsiteX97" fmla="*/ 3589506 w 9231548"/>
                <a:gd name="connsiteY97" fmla="*/ 5661498 h 5856051"/>
                <a:gd name="connsiteX98" fmla="*/ 3657600 w 9231548"/>
                <a:gd name="connsiteY98" fmla="*/ 5671225 h 5856051"/>
                <a:gd name="connsiteX99" fmla="*/ 3842425 w 9231548"/>
                <a:gd name="connsiteY99" fmla="*/ 5690681 h 5856051"/>
                <a:gd name="connsiteX100" fmla="*/ 4134255 w 9231548"/>
                <a:gd name="connsiteY100" fmla="*/ 5700408 h 5856051"/>
                <a:gd name="connsiteX101" fmla="*/ 4289897 w 9231548"/>
                <a:gd name="connsiteY101" fmla="*/ 5729591 h 5856051"/>
                <a:gd name="connsiteX102" fmla="*/ 4523361 w 9231548"/>
                <a:gd name="connsiteY102" fmla="*/ 5758774 h 5856051"/>
                <a:gd name="connsiteX103" fmla="*/ 4630365 w 9231548"/>
                <a:gd name="connsiteY103" fmla="*/ 5778230 h 5856051"/>
                <a:gd name="connsiteX104" fmla="*/ 4737370 w 9231548"/>
                <a:gd name="connsiteY104" fmla="*/ 5787957 h 5856051"/>
                <a:gd name="connsiteX105" fmla="*/ 5428034 w 9231548"/>
                <a:gd name="connsiteY105" fmla="*/ 5807413 h 5856051"/>
                <a:gd name="connsiteX106" fmla="*/ 6284068 w 9231548"/>
                <a:gd name="connsiteY106" fmla="*/ 5856051 h 5856051"/>
                <a:gd name="connsiteX107" fmla="*/ 6391072 w 9231548"/>
                <a:gd name="connsiteY107" fmla="*/ 5826868 h 5856051"/>
                <a:gd name="connsiteX108" fmla="*/ 6429982 w 9231548"/>
                <a:gd name="connsiteY108" fmla="*/ 5797685 h 5856051"/>
                <a:gd name="connsiteX109" fmla="*/ 6498076 w 9231548"/>
                <a:gd name="connsiteY109" fmla="*/ 5778230 h 5856051"/>
                <a:gd name="connsiteX110" fmla="*/ 6585625 w 9231548"/>
                <a:gd name="connsiteY110" fmla="*/ 5710136 h 5856051"/>
                <a:gd name="connsiteX111" fmla="*/ 6624536 w 9231548"/>
                <a:gd name="connsiteY111" fmla="*/ 5622587 h 5856051"/>
                <a:gd name="connsiteX112" fmla="*/ 6653719 w 9231548"/>
                <a:gd name="connsiteY112" fmla="*/ 5573949 h 5856051"/>
                <a:gd name="connsiteX113" fmla="*/ 6741268 w 9231548"/>
                <a:gd name="connsiteY113" fmla="*/ 5496127 h 5856051"/>
                <a:gd name="connsiteX114" fmla="*/ 6789906 w 9231548"/>
                <a:gd name="connsiteY114" fmla="*/ 5447489 h 5856051"/>
                <a:gd name="connsiteX115" fmla="*/ 6926093 w 9231548"/>
                <a:gd name="connsiteY115" fmla="*/ 5379396 h 5856051"/>
                <a:gd name="connsiteX116" fmla="*/ 6984459 w 9231548"/>
                <a:gd name="connsiteY116" fmla="*/ 5359940 h 5856051"/>
                <a:gd name="connsiteX117" fmla="*/ 7081736 w 9231548"/>
                <a:gd name="connsiteY117" fmla="*/ 5321030 h 5856051"/>
                <a:gd name="connsiteX118" fmla="*/ 7169285 w 9231548"/>
                <a:gd name="connsiteY118" fmla="*/ 5311302 h 5856051"/>
                <a:gd name="connsiteX119" fmla="*/ 7402748 w 9231548"/>
                <a:gd name="connsiteY119" fmla="*/ 5291847 h 5856051"/>
                <a:gd name="connsiteX120" fmla="*/ 7558391 w 9231548"/>
                <a:gd name="connsiteY120" fmla="*/ 5272391 h 5856051"/>
                <a:gd name="connsiteX121" fmla="*/ 7616757 w 9231548"/>
                <a:gd name="connsiteY121" fmla="*/ 5243208 h 5856051"/>
                <a:gd name="connsiteX122" fmla="*/ 7723761 w 9231548"/>
                <a:gd name="connsiteY122" fmla="*/ 5175115 h 5856051"/>
                <a:gd name="connsiteX123" fmla="*/ 7830765 w 9231548"/>
                <a:gd name="connsiteY123" fmla="*/ 5126476 h 5856051"/>
                <a:gd name="connsiteX124" fmla="*/ 7869676 w 9231548"/>
                <a:gd name="connsiteY124" fmla="*/ 5097293 h 5856051"/>
                <a:gd name="connsiteX125" fmla="*/ 7937770 w 9231548"/>
                <a:gd name="connsiteY125" fmla="*/ 5068110 h 5856051"/>
                <a:gd name="connsiteX126" fmla="*/ 7966953 w 9231548"/>
                <a:gd name="connsiteY126" fmla="*/ 5038927 h 5856051"/>
                <a:gd name="connsiteX127" fmla="*/ 8005863 w 9231548"/>
                <a:gd name="connsiteY127" fmla="*/ 5019472 h 5856051"/>
                <a:gd name="connsiteX128" fmla="*/ 8044774 w 9231548"/>
                <a:gd name="connsiteY128" fmla="*/ 4980562 h 5856051"/>
                <a:gd name="connsiteX129" fmla="*/ 8103140 w 9231548"/>
                <a:gd name="connsiteY129" fmla="*/ 4951379 h 5856051"/>
                <a:gd name="connsiteX130" fmla="*/ 8161506 w 9231548"/>
                <a:gd name="connsiteY130" fmla="*/ 4912468 h 5856051"/>
                <a:gd name="connsiteX131" fmla="*/ 8219872 w 9231548"/>
                <a:gd name="connsiteY131" fmla="*/ 4883285 h 5856051"/>
                <a:gd name="connsiteX132" fmla="*/ 8404697 w 9231548"/>
                <a:gd name="connsiteY132" fmla="*/ 4766553 h 5856051"/>
                <a:gd name="connsiteX133" fmla="*/ 8463063 w 9231548"/>
                <a:gd name="connsiteY133" fmla="*/ 4717915 h 5856051"/>
                <a:gd name="connsiteX134" fmla="*/ 8540885 w 9231548"/>
                <a:gd name="connsiteY134" fmla="*/ 4659549 h 5856051"/>
                <a:gd name="connsiteX135" fmla="*/ 8579795 w 9231548"/>
                <a:gd name="connsiteY135" fmla="*/ 4610910 h 5856051"/>
                <a:gd name="connsiteX136" fmla="*/ 8686800 w 9231548"/>
                <a:gd name="connsiteY136" fmla="*/ 4523362 h 5856051"/>
                <a:gd name="connsiteX137" fmla="*/ 8774348 w 9231548"/>
                <a:gd name="connsiteY137" fmla="*/ 4435813 h 5856051"/>
                <a:gd name="connsiteX138" fmla="*/ 8832714 w 9231548"/>
                <a:gd name="connsiteY138" fmla="*/ 4348264 h 5856051"/>
                <a:gd name="connsiteX139" fmla="*/ 8910536 w 9231548"/>
                <a:gd name="connsiteY139" fmla="*/ 4270442 h 5856051"/>
                <a:gd name="connsiteX140" fmla="*/ 8949446 w 9231548"/>
                <a:gd name="connsiteY140" fmla="*/ 4182893 h 5856051"/>
                <a:gd name="connsiteX141" fmla="*/ 8998085 w 9231548"/>
                <a:gd name="connsiteY141" fmla="*/ 4105072 h 5856051"/>
                <a:gd name="connsiteX142" fmla="*/ 9046723 w 9231548"/>
                <a:gd name="connsiteY142" fmla="*/ 4007796 h 5856051"/>
                <a:gd name="connsiteX143" fmla="*/ 9066178 w 9231548"/>
                <a:gd name="connsiteY143" fmla="*/ 3959157 h 5856051"/>
                <a:gd name="connsiteX144" fmla="*/ 9095361 w 9231548"/>
                <a:gd name="connsiteY144" fmla="*/ 3910519 h 5856051"/>
                <a:gd name="connsiteX145" fmla="*/ 9114817 w 9231548"/>
                <a:gd name="connsiteY145" fmla="*/ 3861881 h 5856051"/>
                <a:gd name="connsiteX146" fmla="*/ 9153727 w 9231548"/>
                <a:gd name="connsiteY146" fmla="*/ 3793787 h 5856051"/>
                <a:gd name="connsiteX147" fmla="*/ 9173182 w 9231548"/>
                <a:gd name="connsiteY147" fmla="*/ 3725693 h 5856051"/>
                <a:gd name="connsiteX148" fmla="*/ 9202365 w 9231548"/>
                <a:gd name="connsiteY148" fmla="*/ 3618689 h 5856051"/>
                <a:gd name="connsiteX149" fmla="*/ 9212093 w 9231548"/>
                <a:gd name="connsiteY149" fmla="*/ 3579779 h 5856051"/>
                <a:gd name="connsiteX150" fmla="*/ 9231548 w 9231548"/>
                <a:gd name="connsiteY150" fmla="*/ 3521413 h 5856051"/>
                <a:gd name="connsiteX151" fmla="*/ 9221821 w 9231548"/>
                <a:gd name="connsiteY151" fmla="*/ 3142034 h 5856051"/>
                <a:gd name="connsiteX152" fmla="*/ 9212093 w 9231548"/>
                <a:gd name="connsiteY152" fmla="*/ 3093396 h 5856051"/>
                <a:gd name="connsiteX153" fmla="*/ 9192638 w 9231548"/>
                <a:gd name="connsiteY153" fmla="*/ 3044757 h 5856051"/>
                <a:gd name="connsiteX154" fmla="*/ 9173182 w 9231548"/>
                <a:gd name="connsiteY154" fmla="*/ 2898842 h 5856051"/>
                <a:gd name="connsiteX155" fmla="*/ 9153727 w 9231548"/>
                <a:gd name="connsiteY155" fmla="*/ 2821021 h 5856051"/>
                <a:gd name="connsiteX156" fmla="*/ 9124544 w 9231548"/>
                <a:gd name="connsiteY156" fmla="*/ 2714017 h 5856051"/>
                <a:gd name="connsiteX157" fmla="*/ 9095361 w 9231548"/>
                <a:gd name="connsiteY157" fmla="*/ 2675106 h 5856051"/>
                <a:gd name="connsiteX158" fmla="*/ 9066178 w 9231548"/>
                <a:gd name="connsiteY158" fmla="*/ 2548647 h 5856051"/>
                <a:gd name="connsiteX159" fmla="*/ 9046723 w 9231548"/>
                <a:gd name="connsiteY159" fmla="*/ 2470825 h 5856051"/>
                <a:gd name="connsiteX160" fmla="*/ 9027268 w 9231548"/>
                <a:gd name="connsiteY160" fmla="*/ 2334638 h 5856051"/>
                <a:gd name="connsiteX161" fmla="*/ 9017540 w 9231548"/>
                <a:gd name="connsiteY161" fmla="*/ 2169268 h 5856051"/>
                <a:gd name="connsiteX162" fmla="*/ 8988357 w 9231548"/>
                <a:gd name="connsiteY162" fmla="*/ 1984442 h 5856051"/>
                <a:gd name="connsiteX163" fmla="*/ 8968902 w 9231548"/>
                <a:gd name="connsiteY163" fmla="*/ 1605064 h 5856051"/>
                <a:gd name="connsiteX164" fmla="*/ 8959174 w 9231548"/>
                <a:gd name="connsiteY164" fmla="*/ 1391055 h 5856051"/>
                <a:gd name="connsiteX165" fmla="*/ 8939719 w 9231548"/>
                <a:gd name="connsiteY165" fmla="*/ 1293779 h 5856051"/>
                <a:gd name="connsiteX166" fmla="*/ 8920263 w 9231548"/>
                <a:gd name="connsiteY166" fmla="*/ 836579 h 5856051"/>
                <a:gd name="connsiteX167" fmla="*/ 8900808 w 9231548"/>
                <a:gd name="connsiteY167" fmla="*/ 719847 h 5856051"/>
                <a:gd name="connsiteX168" fmla="*/ 8891080 w 9231548"/>
                <a:gd name="connsiteY168" fmla="*/ 496110 h 5856051"/>
                <a:gd name="connsiteX169" fmla="*/ 8881353 w 9231548"/>
                <a:gd name="connsiteY169" fmla="*/ 243191 h 5856051"/>
                <a:gd name="connsiteX170" fmla="*/ 8861897 w 9231548"/>
                <a:gd name="connsiteY170" fmla="*/ 58366 h 5856051"/>
                <a:gd name="connsiteX171" fmla="*/ 8842442 w 9231548"/>
                <a:gd name="connsiteY171" fmla="*/ 0 h 5856051"/>
                <a:gd name="connsiteX172" fmla="*/ 8793804 w 9231548"/>
                <a:gd name="connsiteY172" fmla="*/ 9727 h 5856051"/>
                <a:gd name="connsiteX173" fmla="*/ 8754893 w 9231548"/>
                <a:gd name="connsiteY173" fmla="*/ 38910 h 5856051"/>
                <a:gd name="connsiteX174" fmla="*/ 8608978 w 9231548"/>
                <a:gd name="connsiteY174" fmla="*/ 97276 h 5856051"/>
                <a:gd name="connsiteX175" fmla="*/ 8064229 w 9231548"/>
                <a:gd name="connsiteY175" fmla="*/ 116732 h 5856051"/>
                <a:gd name="connsiteX176" fmla="*/ 7490297 w 9231548"/>
                <a:gd name="connsiteY176" fmla="*/ 126459 h 5856051"/>
                <a:gd name="connsiteX177" fmla="*/ 7431931 w 9231548"/>
                <a:gd name="connsiteY177" fmla="*/ 136187 h 5856051"/>
                <a:gd name="connsiteX178" fmla="*/ 7402748 w 9231548"/>
                <a:gd name="connsiteY178" fmla="*/ 145915 h 5856051"/>
                <a:gd name="connsiteX179" fmla="*/ 7208195 w 9231548"/>
                <a:gd name="connsiteY179" fmla="*/ 155642 h 5856051"/>
                <a:gd name="connsiteX180" fmla="*/ 7149829 w 9231548"/>
                <a:gd name="connsiteY180" fmla="*/ 165370 h 5856051"/>
                <a:gd name="connsiteX181" fmla="*/ 7120646 w 9231548"/>
                <a:gd name="connsiteY181" fmla="*/ 175098 h 5856051"/>
                <a:gd name="connsiteX182" fmla="*/ 7042825 w 9231548"/>
                <a:gd name="connsiteY182" fmla="*/ 184825 h 5856051"/>
                <a:gd name="connsiteX183" fmla="*/ 6877455 w 9231548"/>
                <a:gd name="connsiteY183" fmla="*/ 214008 h 5856051"/>
                <a:gd name="connsiteX184" fmla="*/ 6809361 w 9231548"/>
                <a:gd name="connsiteY184" fmla="*/ 233464 h 5856051"/>
                <a:gd name="connsiteX185" fmla="*/ 6702357 w 9231548"/>
                <a:gd name="connsiteY185" fmla="*/ 252919 h 5856051"/>
                <a:gd name="connsiteX186" fmla="*/ 6605080 w 9231548"/>
                <a:gd name="connsiteY186" fmla="*/ 272374 h 5856051"/>
                <a:gd name="connsiteX187" fmla="*/ 6527259 w 9231548"/>
                <a:gd name="connsiteY187" fmla="*/ 291830 h 5856051"/>
                <a:gd name="connsiteX188" fmla="*/ 6400800 w 9231548"/>
                <a:gd name="connsiteY188" fmla="*/ 311285 h 5856051"/>
                <a:gd name="connsiteX189" fmla="*/ 6079787 w 9231548"/>
                <a:gd name="connsiteY189" fmla="*/ 330740 h 5856051"/>
                <a:gd name="connsiteX190" fmla="*/ 5836595 w 9231548"/>
                <a:gd name="connsiteY190" fmla="*/ 350196 h 5856051"/>
                <a:gd name="connsiteX191" fmla="*/ 5768502 w 9231548"/>
                <a:gd name="connsiteY191" fmla="*/ 359923 h 5856051"/>
                <a:gd name="connsiteX192" fmla="*/ 5515582 w 9231548"/>
                <a:gd name="connsiteY192" fmla="*/ 398834 h 5856051"/>
                <a:gd name="connsiteX193" fmla="*/ 5282119 w 9231548"/>
                <a:gd name="connsiteY193" fmla="*/ 408562 h 5856051"/>
                <a:gd name="connsiteX194" fmla="*/ 5145931 w 9231548"/>
                <a:gd name="connsiteY194" fmla="*/ 428017 h 5856051"/>
                <a:gd name="connsiteX195" fmla="*/ 5058382 w 9231548"/>
                <a:gd name="connsiteY195" fmla="*/ 447472 h 5856051"/>
                <a:gd name="connsiteX196" fmla="*/ 4931923 w 9231548"/>
                <a:gd name="connsiteY196" fmla="*/ 466927 h 5856051"/>
                <a:gd name="connsiteX197" fmla="*/ 4893012 w 9231548"/>
                <a:gd name="connsiteY197" fmla="*/ 476655 h 5856051"/>
                <a:gd name="connsiteX198" fmla="*/ 4708187 w 9231548"/>
                <a:gd name="connsiteY198" fmla="*/ 496110 h 5856051"/>
                <a:gd name="connsiteX199" fmla="*/ 4649821 w 9231548"/>
                <a:gd name="connsiteY199" fmla="*/ 515566 h 5856051"/>
                <a:gd name="connsiteX200" fmla="*/ 4591455 w 9231548"/>
                <a:gd name="connsiteY200" fmla="*/ 554476 h 5856051"/>
                <a:gd name="connsiteX201" fmla="*/ 4523361 w 9231548"/>
                <a:gd name="connsiteY201" fmla="*/ 603115 h 5856051"/>
                <a:gd name="connsiteX202" fmla="*/ 4484451 w 9231548"/>
                <a:gd name="connsiteY202" fmla="*/ 622570 h 5856051"/>
                <a:gd name="connsiteX203" fmla="*/ 4455268 w 9231548"/>
                <a:gd name="connsiteY203" fmla="*/ 632298 h 5856051"/>
                <a:gd name="connsiteX204" fmla="*/ 4396902 w 9231548"/>
                <a:gd name="connsiteY204" fmla="*/ 671208 h 5856051"/>
                <a:gd name="connsiteX205" fmla="*/ 4309353 w 9231548"/>
                <a:gd name="connsiteY205" fmla="*/ 700391 h 5856051"/>
                <a:gd name="connsiteX206" fmla="*/ 4280170 w 9231548"/>
                <a:gd name="connsiteY206" fmla="*/ 710119 h 5856051"/>
                <a:gd name="connsiteX207" fmla="*/ 4192621 w 9231548"/>
                <a:gd name="connsiteY207" fmla="*/ 739302 h 5856051"/>
                <a:gd name="connsiteX208" fmla="*/ 4114800 w 9231548"/>
                <a:gd name="connsiteY208" fmla="*/ 749030 h 5856051"/>
                <a:gd name="connsiteX209" fmla="*/ 4027251 w 9231548"/>
                <a:gd name="connsiteY209" fmla="*/ 778213 h 5856051"/>
                <a:gd name="connsiteX210" fmla="*/ 3959157 w 9231548"/>
                <a:gd name="connsiteY210" fmla="*/ 787940 h 5856051"/>
                <a:gd name="connsiteX211" fmla="*/ 3900791 w 9231548"/>
                <a:gd name="connsiteY211" fmla="*/ 797668 h 5856051"/>
                <a:gd name="connsiteX212" fmla="*/ 3784059 w 9231548"/>
                <a:gd name="connsiteY212" fmla="*/ 836579 h 5856051"/>
                <a:gd name="connsiteX213" fmla="*/ 3715965 w 9231548"/>
                <a:gd name="connsiteY213" fmla="*/ 856034 h 5856051"/>
                <a:gd name="connsiteX214" fmla="*/ 3657600 w 9231548"/>
                <a:gd name="connsiteY214" fmla="*/ 865762 h 5856051"/>
                <a:gd name="connsiteX215" fmla="*/ 3511685 w 9231548"/>
                <a:gd name="connsiteY215" fmla="*/ 894945 h 5856051"/>
                <a:gd name="connsiteX216" fmla="*/ 3472774 w 9231548"/>
                <a:gd name="connsiteY216" fmla="*/ 904672 h 5856051"/>
                <a:gd name="connsiteX217" fmla="*/ 3375497 w 9231548"/>
                <a:gd name="connsiteY217" fmla="*/ 924127 h 5856051"/>
                <a:gd name="connsiteX218" fmla="*/ 3287948 w 9231548"/>
                <a:gd name="connsiteY218" fmla="*/ 953310 h 5856051"/>
                <a:gd name="connsiteX219" fmla="*/ 3258765 w 9231548"/>
                <a:gd name="connsiteY219" fmla="*/ 963038 h 5856051"/>
                <a:gd name="connsiteX220" fmla="*/ 3161489 w 9231548"/>
                <a:gd name="connsiteY220" fmla="*/ 992221 h 5856051"/>
                <a:gd name="connsiteX221" fmla="*/ 3132306 w 9231548"/>
                <a:gd name="connsiteY221" fmla="*/ 1001949 h 5856051"/>
                <a:gd name="connsiteX222" fmla="*/ 3083668 w 9231548"/>
                <a:gd name="connsiteY222" fmla="*/ 1021404 h 5856051"/>
                <a:gd name="connsiteX223" fmla="*/ 3005846 w 9231548"/>
                <a:gd name="connsiteY223" fmla="*/ 1060315 h 5856051"/>
                <a:gd name="connsiteX224" fmla="*/ 2966936 w 9231548"/>
                <a:gd name="connsiteY224" fmla="*/ 1070042 h 5856051"/>
                <a:gd name="connsiteX225" fmla="*/ 2928025 w 9231548"/>
                <a:gd name="connsiteY225" fmla="*/ 1099225 h 5856051"/>
                <a:gd name="connsiteX226" fmla="*/ 2889114 w 9231548"/>
                <a:gd name="connsiteY226" fmla="*/ 1108953 h 5856051"/>
                <a:gd name="connsiteX227" fmla="*/ 2782110 w 9231548"/>
                <a:gd name="connsiteY227" fmla="*/ 1128408 h 5856051"/>
                <a:gd name="connsiteX228" fmla="*/ 2714017 w 9231548"/>
                <a:gd name="connsiteY228" fmla="*/ 1147864 h 5856051"/>
                <a:gd name="connsiteX229" fmla="*/ 2509736 w 9231548"/>
                <a:gd name="connsiteY229" fmla="*/ 1167319 h 5856051"/>
                <a:gd name="connsiteX230" fmla="*/ 2461097 w 9231548"/>
                <a:gd name="connsiteY230" fmla="*/ 1177047 h 5856051"/>
                <a:gd name="connsiteX231" fmla="*/ 2431914 w 9231548"/>
                <a:gd name="connsiteY231" fmla="*/ 1186774 h 5856051"/>
                <a:gd name="connsiteX232" fmla="*/ 2354093 w 9231548"/>
                <a:gd name="connsiteY232" fmla="*/ 1196502 h 5856051"/>
                <a:gd name="connsiteX233" fmla="*/ 2295727 w 9231548"/>
                <a:gd name="connsiteY233" fmla="*/ 1215957 h 5856051"/>
                <a:gd name="connsiteX234" fmla="*/ 2276272 w 9231548"/>
                <a:gd name="connsiteY234" fmla="*/ 1235413 h 5856051"/>
                <a:gd name="connsiteX235" fmla="*/ 2247089 w 9231548"/>
                <a:gd name="connsiteY235" fmla="*/ 1245140 h 5856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Lst>
              <a:rect l="l" t="t" r="r" b="b"/>
              <a:pathLst>
                <a:path w="9231548" h="5856051">
                  <a:moveTo>
                    <a:pt x="2247089" y="1245140"/>
                  </a:moveTo>
                  <a:cubicBezTo>
                    <a:pt x="2217906" y="1245140"/>
                    <a:pt x="2149694" y="1240108"/>
                    <a:pt x="2101174" y="1235413"/>
                  </a:cubicBezTo>
                  <a:cubicBezTo>
                    <a:pt x="1976182" y="1223317"/>
                    <a:pt x="1981920" y="1223234"/>
                    <a:pt x="1896893" y="1206230"/>
                  </a:cubicBezTo>
                  <a:cubicBezTo>
                    <a:pt x="1848255" y="1209472"/>
                    <a:pt x="1799426" y="1210574"/>
                    <a:pt x="1750978" y="1215957"/>
                  </a:cubicBezTo>
                  <a:cubicBezTo>
                    <a:pt x="1740787" y="1217089"/>
                    <a:pt x="1730966" y="1221099"/>
                    <a:pt x="1721795" y="1225685"/>
                  </a:cubicBezTo>
                  <a:cubicBezTo>
                    <a:pt x="1693135" y="1240015"/>
                    <a:pt x="1668032" y="1265120"/>
                    <a:pt x="1653702" y="1293779"/>
                  </a:cubicBezTo>
                  <a:cubicBezTo>
                    <a:pt x="1649116" y="1302950"/>
                    <a:pt x="1651225" y="1315711"/>
                    <a:pt x="1643974" y="1322962"/>
                  </a:cubicBezTo>
                  <a:cubicBezTo>
                    <a:pt x="1627440" y="1339496"/>
                    <a:pt x="1607790" y="1354478"/>
                    <a:pt x="1585608" y="1361872"/>
                  </a:cubicBezTo>
                  <a:cubicBezTo>
                    <a:pt x="1479167" y="1397354"/>
                    <a:pt x="1640398" y="1340764"/>
                    <a:pt x="1527242" y="1391055"/>
                  </a:cubicBezTo>
                  <a:cubicBezTo>
                    <a:pt x="1459188" y="1421300"/>
                    <a:pt x="1480426" y="1402759"/>
                    <a:pt x="1410510" y="1420238"/>
                  </a:cubicBezTo>
                  <a:cubicBezTo>
                    <a:pt x="1390615" y="1425212"/>
                    <a:pt x="1352144" y="1439693"/>
                    <a:pt x="1352144" y="1439693"/>
                  </a:cubicBezTo>
                  <a:cubicBezTo>
                    <a:pt x="1342416" y="1446178"/>
                    <a:pt x="1333418" y="1453920"/>
                    <a:pt x="1322961" y="1459149"/>
                  </a:cubicBezTo>
                  <a:cubicBezTo>
                    <a:pt x="1313790" y="1463735"/>
                    <a:pt x="1302571" y="1463600"/>
                    <a:pt x="1293778" y="1468876"/>
                  </a:cubicBezTo>
                  <a:cubicBezTo>
                    <a:pt x="1285914" y="1473595"/>
                    <a:pt x="1282753" y="1484719"/>
                    <a:pt x="1274323" y="1488332"/>
                  </a:cubicBezTo>
                  <a:cubicBezTo>
                    <a:pt x="1259126" y="1494845"/>
                    <a:pt x="1241636" y="1493709"/>
                    <a:pt x="1225685" y="1498059"/>
                  </a:cubicBezTo>
                  <a:cubicBezTo>
                    <a:pt x="1205900" y="1503455"/>
                    <a:pt x="1186774" y="1511030"/>
                    <a:pt x="1167319" y="1517515"/>
                  </a:cubicBezTo>
                  <a:lnTo>
                    <a:pt x="1138136" y="1527242"/>
                  </a:lnTo>
                  <a:lnTo>
                    <a:pt x="1050587" y="1556425"/>
                  </a:lnTo>
                  <a:lnTo>
                    <a:pt x="1021404" y="1566153"/>
                  </a:lnTo>
                  <a:cubicBezTo>
                    <a:pt x="974226" y="1613331"/>
                    <a:pt x="992668" y="1589802"/>
                    <a:pt x="963038" y="1634247"/>
                  </a:cubicBezTo>
                  <a:cubicBezTo>
                    <a:pt x="959795" y="1647217"/>
                    <a:pt x="955343" y="1659943"/>
                    <a:pt x="953310" y="1673157"/>
                  </a:cubicBezTo>
                  <a:cubicBezTo>
                    <a:pt x="948845" y="1702178"/>
                    <a:pt x="950184" y="1732095"/>
                    <a:pt x="943582" y="1760706"/>
                  </a:cubicBezTo>
                  <a:cubicBezTo>
                    <a:pt x="940321" y="1774836"/>
                    <a:pt x="932381" y="1787694"/>
                    <a:pt x="924127" y="1799617"/>
                  </a:cubicBezTo>
                  <a:cubicBezTo>
                    <a:pt x="915372" y="1812263"/>
                    <a:pt x="856953" y="1892936"/>
                    <a:pt x="826851" y="1916349"/>
                  </a:cubicBezTo>
                  <a:cubicBezTo>
                    <a:pt x="808394" y="1930704"/>
                    <a:pt x="785019" y="1938725"/>
                    <a:pt x="768485" y="1955259"/>
                  </a:cubicBezTo>
                  <a:cubicBezTo>
                    <a:pt x="762000" y="1961744"/>
                    <a:pt x="756366" y="1969212"/>
                    <a:pt x="749029" y="1974715"/>
                  </a:cubicBezTo>
                  <a:cubicBezTo>
                    <a:pt x="730323" y="1988744"/>
                    <a:pt x="707196" y="1997091"/>
                    <a:pt x="690663" y="2013625"/>
                  </a:cubicBezTo>
                  <a:cubicBezTo>
                    <a:pt x="663958" y="2040332"/>
                    <a:pt x="679909" y="2030181"/>
                    <a:pt x="642025" y="2042808"/>
                  </a:cubicBezTo>
                  <a:cubicBezTo>
                    <a:pt x="595059" y="2089776"/>
                    <a:pt x="654732" y="2032644"/>
                    <a:pt x="593387" y="2081719"/>
                  </a:cubicBezTo>
                  <a:cubicBezTo>
                    <a:pt x="586225" y="2087448"/>
                    <a:pt x="581562" y="2096087"/>
                    <a:pt x="573931" y="2101174"/>
                  </a:cubicBezTo>
                  <a:cubicBezTo>
                    <a:pt x="561865" y="2109218"/>
                    <a:pt x="546467" y="2111727"/>
                    <a:pt x="535021" y="2120630"/>
                  </a:cubicBezTo>
                  <a:cubicBezTo>
                    <a:pt x="516922" y="2134707"/>
                    <a:pt x="502595" y="2153055"/>
                    <a:pt x="486382" y="2169268"/>
                  </a:cubicBezTo>
                  <a:cubicBezTo>
                    <a:pt x="476654" y="2178996"/>
                    <a:pt x="468646" y="2190820"/>
                    <a:pt x="457200" y="2198451"/>
                  </a:cubicBezTo>
                  <a:lnTo>
                    <a:pt x="428017" y="2217906"/>
                  </a:lnTo>
                  <a:cubicBezTo>
                    <a:pt x="421550" y="2237307"/>
                    <a:pt x="407141" y="2282436"/>
                    <a:pt x="398834" y="2295727"/>
                  </a:cubicBezTo>
                  <a:cubicBezTo>
                    <a:pt x="391543" y="2307393"/>
                    <a:pt x="379379" y="2315182"/>
                    <a:pt x="369651" y="2324910"/>
                  </a:cubicBezTo>
                  <a:cubicBezTo>
                    <a:pt x="366408" y="2341123"/>
                    <a:pt x="365728" y="2358068"/>
                    <a:pt x="359923" y="2373549"/>
                  </a:cubicBezTo>
                  <a:cubicBezTo>
                    <a:pt x="355818" y="2384496"/>
                    <a:pt x="344165" y="2391641"/>
                    <a:pt x="340468" y="2402732"/>
                  </a:cubicBezTo>
                  <a:cubicBezTo>
                    <a:pt x="339341" y="2406113"/>
                    <a:pt x="325120" y="2501521"/>
                    <a:pt x="321012" y="2509736"/>
                  </a:cubicBezTo>
                  <a:cubicBezTo>
                    <a:pt x="314860" y="2522041"/>
                    <a:pt x="301557" y="2529191"/>
                    <a:pt x="291829" y="2538919"/>
                  </a:cubicBezTo>
                  <a:lnTo>
                    <a:pt x="262646" y="2626468"/>
                  </a:lnTo>
                  <a:cubicBezTo>
                    <a:pt x="259404" y="2636196"/>
                    <a:pt x="260170" y="2648400"/>
                    <a:pt x="252919" y="2655651"/>
                  </a:cubicBezTo>
                  <a:cubicBezTo>
                    <a:pt x="213482" y="2695088"/>
                    <a:pt x="229888" y="2672529"/>
                    <a:pt x="204280" y="2723745"/>
                  </a:cubicBezTo>
                  <a:cubicBezTo>
                    <a:pt x="184035" y="2804727"/>
                    <a:pt x="208687" y="2724658"/>
                    <a:pt x="175097" y="2791838"/>
                  </a:cubicBezTo>
                  <a:cubicBezTo>
                    <a:pt x="170511" y="2801009"/>
                    <a:pt x="168970" y="2811420"/>
                    <a:pt x="165370" y="2821021"/>
                  </a:cubicBezTo>
                  <a:cubicBezTo>
                    <a:pt x="159239" y="2837371"/>
                    <a:pt x="154276" y="2854329"/>
                    <a:pt x="145914" y="2869659"/>
                  </a:cubicBezTo>
                  <a:cubicBezTo>
                    <a:pt x="134717" y="2890186"/>
                    <a:pt x="114398" y="2905843"/>
                    <a:pt x="107004" y="2928025"/>
                  </a:cubicBezTo>
                  <a:cubicBezTo>
                    <a:pt x="103761" y="2937753"/>
                    <a:pt x="101862" y="2948037"/>
                    <a:pt x="97276" y="2957208"/>
                  </a:cubicBezTo>
                  <a:cubicBezTo>
                    <a:pt x="85004" y="2981752"/>
                    <a:pt x="76462" y="2987750"/>
                    <a:pt x="58365" y="3005847"/>
                  </a:cubicBezTo>
                  <a:lnTo>
                    <a:pt x="29182" y="3093396"/>
                  </a:lnTo>
                  <a:lnTo>
                    <a:pt x="19455" y="3122579"/>
                  </a:lnTo>
                  <a:cubicBezTo>
                    <a:pt x="16212" y="3190672"/>
                    <a:pt x="14584" y="3258862"/>
                    <a:pt x="9727" y="3326859"/>
                  </a:cubicBezTo>
                  <a:cubicBezTo>
                    <a:pt x="8093" y="3349729"/>
                    <a:pt x="0" y="3372025"/>
                    <a:pt x="0" y="3394953"/>
                  </a:cubicBezTo>
                  <a:cubicBezTo>
                    <a:pt x="0" y="3641408"/>
                    <a:pt x="375" y="3887977"/>
                    <a:pt x="9727" y="4134255"/>
                  </a:cubicBezTo>
                  <a:cubicBezTo>
                    <a:pt x="10171" y="4145938"/>
                    <a:pt x="24434" y="4152755"/>
                    <a:pt x="29182" y="4163438"/>
                  </a:cubicBezTo>
                  <a:cubicBezTo>
                    <a:pt x="37511" y="4182178"/>
                    <a:pt x="43664" y="4201908"/>
                    <a:pt x="48638" y="4221804"/>
                  </a:cubicBezTo>
                  <a:cubicBezTo>
                    <a:pt x="69698" y="4306050"/>
                    <a:pt x="43908" y="4214844"/>
                    <a:pt x="77821" y="4299625"/>
                  </a:cubicBezTo>
                  <a:cubicBezTo>
                    <a:pt x="85437" y="4318666"/>
                    <a:pt x="88105" y="4339648"/>
                    <a:pt x="97276" y="4357991"/>
                  </a:cubicBezTo>
                  <a:cubicBezTo>
                    <a:pt x="103761" y="4370961"/>
                    <a:pt x="111345" y="4383438"/>
                    <a:pt x="116731" y="4396902"/>
                  </a:cubicBezTo>
                  <a:cubicBezTo>
                    <a:pt x="116748" y="4396944"/>
                    <a:pt x="141043" y="4469838"/>
                    <a:pt x="145914" y="4484451"/>
                  </a:cubicBezTo>
                  <a:cubicBezTo>
                    <a:pt x="149157" y="4494179"/>
                    <a:pt x="151834" y="4504113"/>
                    <a:pt x="155642" y="4513634"/>
                  </a:cubicBezTo>
                  <a:cubicBezTo>
                    <a:pt x="162127" y="4529847"/>
                    <a:pt x="167288" y="4546654"/>
                    <a:pt x="175097" y="4562272"/>
                  </a:cubicBezTo>
                  <a:cubicBezTo>
                    <a:pt x="180326" y="4572729"/>
                    <a:pt x="188068" y="4581727"/>
                    <a:pt x="194553" y="4591455"/>
                  </a:cubicBezTo>
                  <a:cubicBezTo>
                    <a:pt x="198353" y="4610454"/>
                    <a:pt x="211392" y="4686114"/>
                    <a:pt x="223736" y="4698459"/>
                  </a:cubicBezTo>
                  <a:cubicBezTo>
                    <a:pt x="299616" y="4774342"/>
                    <a:pt x="176715" y="4648892"/>
                    <a:pt x="262646" y="4747098"/>
                  </a:cubicBezTo>
                  <a:cubicBezTo>
                    <a:pt x="277745" y="4764353"/>
                    <a:pt x="311285" y="4795736"/>
                    <a:pt x="311285" y="4795736"/>
                  </a:cubicBezTo>
                  <a:cubicBezTo>
                    <a:pt x="330792" y="4854262"/>
                    <a:pt x="306476" y="4795810"/>
                    <a:pt x="350195" y="4854102"/>
                  </a:cubicBezTo>
                  <a:cubicBezTo>
                    <a:pt x="361539" y="4869228"/>
                    <a:pt x="370196" y="4886212"/>
                    <a:pt x="379378" y="4902740"/>
                  </a:cubicBezTo>
                  <a:cubicBezTo>
                    <a:pt x="395234" y="4931280"/>
                    <a:pt x="397908" y="4946377"/>
                    <a:pt x="418289" y="4970834"/>
                  </a:cubicBezTo>
                  <a:cubicBezTo>
                    <a:pt x="427096" y="4981402"/>
                    <a:pt x="439026" y="4989158"/>
                    <a:pt x="447472" y="5000017"/>
                  </a:cubicBezTo>
                  <a:cubicBezTo>
                    <a:pt x="466258" y="5024171"/>
                    <a:pt x="479736" y="5058262"/>
                    <a:pt x="505838" y="5077838"/>
                  </a:cubicBezTo>
                  <a:cubicBezTo>
                    <a:pt x="524544" y="5091867"/>
                    <a:pt x="547670" y="5100215"/>
                    <a:pt x="564204" y="5116749"/>
                  </a:cubicBezTo>
                  <a:cubicBezTo>
                    <a:pt x="589708" y="5142253"/>
                    <a:pt x="610354" y="5165048"/>
                    <a:pt x="642025" y="5184842"/>
                  </a:cubicBezTo>
                  <a:cubicBezTo>
                    <a:pt x="650720" y="5190277"/>
                    <a:pt x="661480" y="5191327"/>
                    <a:pt x="671208" y="5194570"/>
                  </a:cubicBezTo>
                  <a:cubicBezTo>
                    <a:pt x="700391" y="5217268"/>
                    <a:pt x="727995" y="5242156"/>
                    <a:pt x="758757" y="5262664"/>
                  </a:cubicBezTo>
                  <a:cubicBezTo>
                    <a:pt x="788379" y="5282412"/>
                    <a:pt x="796685" y="5287170"/>
                    <a:pt x="826851" y="5311302"/>
                  </a:cubicBezTo>
                  <a:cubicBezTo>
                    <a:pt x="846627" y="5327122"/>
                    <a:pt x="863741" y="5346518"/>
                    <a:pt x="885217" y="5359940"/>
                  </a:cubicBezTo>
                  <a:cubicBezTo>
                    <a:pt x="915959" y="5379154"/>
                    <a:pt x="951017" y="5390593"/>
                    <a:pt x="982493" y="5408579"/>
                  </a:cubicBezTo>
                  <a:cubicBezTo>
                    <a:pt x="1005191" y="5421549"/>
                    <a:pt x="1026558" y="5437191"/>
                    <a:pt x="1050587" y="5447489"/>
                  </a:cubicBezTo>
                  <a:cubicBezTo>
                    <a:pt x="1072284" y="5456788"/>
                    <a:pt x="1096647" y="5458471"/>
                    <a:pt x="1118680" y="5466945"/>
                  </a:cubicBezTo>
                  <a:cubicBezTo>
                    <a:pt x="1138982" y="5474753"/>
                    <a:pt x="1156256" y="5489730"/>
                    <a:pt x="1177046" y="5496127"/>
                  </a:cubicBezTo>
                  <a:cubicBezTo>
                    <a:pt x="1198961" y="5502870"/>
                    <a:pt x="1222259" y="5504379"/>
                    <a:pt x="1245140" y="5505855"/>
                  </a:cubicBezTo>
                  <a:cubicBezTo>
                    <a:pt x="1322867" y="5510870"/>
                    <a:pt x="1400783" y="5512340"/>
                    <a:pt x="1478604" y="5515583"/>
                  </a:cubicBezTo>
                  <a:cubicBezTo>
                    <a:pt x="1504544" y="5518825"/>
                    <a:pt x="1530704" y="5520634"/>
                    <a:pt x="1556425" y="5525310"/>
                  </a:cubicBezTo>
                  <a:cubicBezTo>
                    <a:pt x="1566514" y="5527144"/>
                    <a:pt x="1575598" y="5532814"/>
                    <a:pt x="1585608" y="5535038"/>
                  </a:cubicBezTo>
                  <a:cubicBezTo>
                    <a:pt x="1604862" y="5539317"/>
                    <a:pt x="1624755" y="5540331"/>
                    <a:pt x="1643974" y="5544766"/>
                  </a:cubicBezTo>
                  <a:cubicBezTo>
                    <a:pt x="1805654" y="5582077"/>
                    <a:pt x="1626434" y="5549948"/>
                    <a:pt x="1770434" y="5573949"/>
                  </a:cubicBezTo>
                  <a:cubicBezTo>
                    <a:pt x="1793132" y="5583677"/>
                    <a:pt x="1815100" y="5595323"/>
                    <a:pt x="1838527" y="5603132"/>
                  </a:cubicBezTo>
                  <a:cubicBezTo>
                    <a:pt x="1859858" y="5610242"/>
                    <a:pt x="1939845" y="5620385"/>
                    <a:pt x="1955259" y="5622587"/>
                  </a:cubicBezTo>
                  <a:cubicBezTo>
                    <a:pt x="1998610" y="5637037"/>
                    <a:pt x="2018267" y="5646270"/>
                    <a:pt x="2062263" y="5651770"/>
                  </a:cubicBezTo>
                  <a:cubicBezTo>
                    <a:pt x="2097802" y="5656212"/>
                    <a:pt x="2133672" y="5657543"/>
                    <a:pt x="2169268" y="5661498"/>
                  </a:cubicBezTo>
                  <a:cubicBezTo>
                    <a:pt x="2192056" y="5664030"/>
                    <a:pt x="2214663" y="5667983"/>
                    <a:pt x="2237361" y="5671225"/>
                  </a:cubicBezTo>
                  <a:cubicBezTo>
                    <a:pt x="2305455" y="5667983"/>
                    <a:pt x="2373657" y="5666534"/>
                    <a:pt x="2441642" y="5661498"/>
                  </a:cubicBezTo>
                  <a:cubicBezTo>
                    <a:pt x="2461312" y="5660041"/>
                    <a:pt x="2480667" y="5655638"/>
                    <a:pt x="2500008" y="5651770"/>
                  </a:cubicBezTo>
                  <a:cubicBezTo>
                    <a:pt x="2513118" y="5649148"/>
                    <a:pt x="2525554" y="5642389"/>
                    <a:pt x="2538919" y="5642042"/>
                  </a:cubicBezTo>
                  <a:cubicBezTo>
                    <a:pt x="2775568" y="5635895"/>
                    <a:pt x="3012332" y="5635557"/>
                    <a:pt x="3249038" y="5632315"/>
                  </a:cubicBezTo>
                  <a:cubicBezTo>
                    <a:pt x="3336587" y="5635557"/>
                    <a:pt x="3424396" y="5634560"/>
                    <a:pt x="3511685" y="5642042"/>
                  </a:cubicBezTo>
                  <a:cubicBezTo>
                    <a:pt x="3538326" y="5644326"/>
                    <a:pt x="3563287" y="5656254"/>
                    <a:pt x="3589506" y="5661498"/>
                  </a:cubicBezTo>
                  <a:cubicBezTo>
                    <a:pt x="3611989" y="5665995"/>
                    <a:pt x="3634823" y="5668597"/>
                    <a:pt x="3657600" y="5671225"/>
                  </a:cubicBezTo>
                  <a:cubicBezTo>
                    <a:pt x="3719140" y="5678326"/>
                    <a:pt x="3780592" y="5686895"/>
                    <a:pt x="3842425" y="5690681"/>
                  </a:cubicBezTo>
                  <a:cubicBezTo>
                    <a:pt x="3939574" y="5696629"/>
                    <a:pt x="4036978" y="5697166"/>
                    <a:pt x="4134255" y="5700408"/>
                  </a:cubicBezTo>
                  <a:cubicBezTo>
                    <a:pt x="4264128" y="5732877"/>
                    <a:pt x="4159449" y="5710024"/>
                    <a:pt x="4289897" y="5729591"/>
                  </a:cubicBezTo>
                  <a:cubicBezTo>
                    <a:pt x="4483964" y="5758701"/>
                    <a:pt x="4328893" y="5742569"/>
                    <a:pt x="4523361" y="5758774"/>
                  </a:cubicBezTo>
                  <a:cubicBezTo>
                    <a:pt x="4559029" y="5765259"/>
                    <a:pt x="4594445" y="5773332"/>
                    <a:pt x="4630365" y="5778230"/>
                  </a:cubicBezTo>
                  <a:cubicBezTo>
                    <a:pt x="4665852" y="5783069"/>
                    <a:pt x="4701660" y="5785210"/>
                    <a:pt x="4737370" y="5787957"/>
                  </a:cubicBezTo>
                  <a:cubicBezTo>
                    <a:pt x="5007711" y="5808752"/>
                    <a:pt x="5046104" y="5800593"/>
                    <a:pt x="5428034" y="5807413"/>
                  </a:cubicBezTo>
                  <a:cubicBezTo>
                    <a:pt x="6134840" y="5850908"/>
                    <a:pt x="5849366" y="5837150"/>
                    <a:pt x="6284068" y="5856051"/>
                  </a:cubicBezTo>
                  <a:cubicBezTo>
                    <a:pt x="6319736" y="5846323"/>
                    <a:pt x="6356746" y="5840599"/>
                    <a:pt x="6391072" y="5826868"/>
                  </a:cubicBezTo>
                  <a:cubicBezTo>
                    <a:pt x="6406125" y="5820847"/>
                    <a:pt x="6415223" y="5804394"/>
                    <a:pt x="6429982" y="5797685"/>
                  </a:cubicBezTo>
                  <a:cubicBezTo>
                    <a:pt x="6451472" y="5787917"/>
                    <a:pt x="6475378" y="5784715"/>
                    <a:pt x="6498076" y="5778230"/>
                  </a:cubicBezTo>
                  <a:cubicBezTo>
                    <a:pt x="6662767" y="5613539"/>
                    <a:pt x="6405389" y="5864625"/>
                    <a:pt x="6585625" y="5710136"/>
                  </a:cubicBezTo>
                  <a:cubicBezTo>
                    <a:pt x="6609558" y="5689622"/>
                    <a:pt x="6613481" y="5646907"/>
                    <a:pt x="6624536" y="5622587"/>
                  </a:cubicBezTo>
                  <a:cubicBezTo>
                    <a:pt x="6632360" y="5605375"/>
                    <a:pt x="6642111" y="5588873"/>
                    <a:pt x="6653719" y="5573949"/>
                  </a:cubicBezTo>
                  <a:cubicBezTo>
                    <a:pt x="6682037" y="5537540"/>
                    <a:pt x="6706914" y="5527046"/>
                    <a:pt x="6741268" y="5496127"/>
                  </a:cubicBezTo>
                  <a:cubicBezTo>
                    <a:pt x="6758310" y="5480789"/>
                    <a:pt x="6771563" y="5461246"/>
                    <a:pt x="6789906" y="5447489"/>
                  </a:cubicBezTo>
                  <a:cubicBezTo>
                    <a:pt x="6823949" y="5421957"/>
                    <a:pt x="6886390" y="5394667"/>
                    <a:pt x="6926093" y="5379396"/>
                  </a:cubicBezTo>
                  <a:cubicBezTo>
                    <a:pt x="6945234" y="5372034"/>
                    <a:pt x="6965418" y="5367556"/>
                    <a:pt x="6984459" y="5359940"/>
                  </a:cubicBezTo>
                  <a:cubicBezTo>
                    <a:pt x="7036338" y="5339188"/>
                    <a:pt x="7017215" y="5333934"/>
                    <a:pt x="7081736" y="5321030"/>
                  </a:cubicBezTo>
                  <a:cubicBezTo>
                    <a:pt x="7110528" y="5315272"/>
                    <a:pt x="7140043" y="5313960"/>
                    <a:pt x="7169285" y="5311302"/>
                  </a:cubicBezTo>
                  <a:cubicBezTo>
                    <a:pt x="7247055" y="5304232"/>
                    <a:pt x="7325135" y="5300471"/>
                    <a:pt x="7402748" y="5291847"/>
                  </a:cubicBezTo>
                  <a:cubicBezTo>
                    <a:pt x="7513085" y="5279587"/>
                    <a:pt x="7461230" y="5286272"/>
                    <a:pt x="7558391" y="5272391"/>
                  </a:cubicBezTo>
                  <a:cubicBezTo>
                    <a:pt x="7577846" y="5262663"/>
                    <a:pt x="7598105" y="5254399"/>
                    <a:pt x="7616757" y="5243208"/>
                  </a:cubicBezTo>
                  <a:cubicBezTo>
                    <a:pt x="7729915" y="5175313"/>
                    <a:pt x="7555595" y="5259197"/>
                    <a:pt x="7723761" y="5175115"/>
                  </a:cubicBezTo>
                  <a:cubicBezTo>
                    <a:pt x="7747853" y="5163069"/>
                    <a:pt x="7803433" y="5143559"/>
                    <a:pt x="7830765" y="5126476"/>
                  </a:cubicBezTo>
                  <a:cubicBezTo>
                    <a:pt x="7844513" y="5117883"/>
                    <a:pt x="7855599" y="5105337"/>
                    <a:pt x="7869676" y="5097293"/>
                  </a:cubicBezTo>
                  <a:cubicBezTo>
                    <a:pt x="7933187" y="5061002"/>
                    <a:pt x="7860595" y="5123235"/>
                    <a:pt x="7937770" y="5068110"/>
                  </a:cubicBezTo>
                  <a:cubicBezTo>
                    <a:pt x="7948964" y="5060114"/>
                    <a:pt x="7955758" y="5046923"/>
                    <a:pt x="7966953" y="5038927"/>
                  </a:cubicBezTo>
                  <a:cubicBezTo>
                    <a:pt x="7978753" y="5030499"/>
                    <a:pt x="7994262" y="5028172"/>
                    <a:pt x="8005863" y="5019472"/>
                  </a:cubicBezTo>
                  <a:cubicBezTo>
                    <a:pt x="8020537" y="5008467"/>
                    <a:pt x="8029747" y="4991081"/>
                    <a:pt x="8044774" y="4980562"/>
                  </a:cubicBezTo>
                  <a:cubicBezTo>
                    <a:pt x="8062594" y="4968088"/>
                    <a:pt x="8084351" y="4962339"/>
                    <a:pt x="8103140" y="4951379"/>
                  </a:cubicBezTo>
                  <a:cubicBezTo>
                    <a:pt x="8123337" y="4939597"/>
                    <a:pt x="8141309" y="4924250"/>
                    <a:pt x="8161506" y="4912468"/>
                  </a:cubicBezTo>
                  <a:cubicBezTo>
                    <a:pt x="8180295" y="4901508"/>
                    <a:pt x="8200720" y="4893598"/>
                    <a:pt x="8219872" y="4883285"/>
                  </a:cubicBezTo>
                  <a:cubicBezTo>
                    <a:pt x="8285659" y="4847861"/>
                    <a:pt x="8342972" y="4811132"/>
                    <a:pt x="8404697" y="4766553"/>
                  </a:cubicBezTo>
                  <a:cubicBezTo>
                    <a:pt x="8425228" y="4751725"/>
                    <a:pt x="8443149" y="4733561"/>
                    <a:pt x="8463063" y="4717915"/>
                  </a:cubicBezTo>
                  <a:cubicBezTo>
                    <a:pt x="8488560" y="4697882"/>
                    <a:pt x="8516982" y="4681460"/>
                    <a:pt x="8540885" y="4659549"/>
                  </a:cubicBezTo>
                  <a:cubicBezTo>
                    <a:pt x="8556190" y="4645519"/>
                    <a:pt x="8564616" y="4625077"/>
                    <a:pt x="8579795" y="4610910"/>
                  </a:cubicBezTo>
                  <a:cubicBezTo>
                    <a:pt x="8613486" y="4579465"/>
                    <a:pt x="8658011" y="4559349"/>
                    <a:pt x="8686800" y="4523362"/>
                  </a:cubicBezTo>
                  <a:cubicBezTo>
                    <a:pt x="8738680" y="4458510"/>
                    <a:pt x="8709497" y="4487693"/>
                    <a:pt x="8774348" y="4435813"/>
                  </a:cubicBezTo>
                  <a:cubicBezTo>
                    <a:pt x="8791974" y="4406436"/>
                    <a:pt x="8809249" y="4373862"/>
                    <a:pt x="8832714" y="4348264"/>
                  </a:cubicBezTo>
                  <a:cubicBezTo>
                    <a:pt x="8857503" y="4321221"/>
                    <a:pt x="8910536" y="4270442"/>
                    <a:pt x="8910536" y="4270442"/>
                  </a:cubicBezTo>
                  <a:cubicBezTo>
                    <a:pt x="8923437" y="4238190"/>
                    <a:pt x="8932098" y="4212632"/>
                    <a:pt x="8949446" y="4182893"/>
                  </a:cubicBezTo>
                  <a:cubicBezTo>
                    <a:pt x="8964860" y="4156470"/>
                    <a:pt x="8983229" y="4131813"/>
                    <a:pt x="8998085" y="4105072"/>
                  </a:cubicBezTo>
                  <a:cubicBezTo>
                    <a:pt x="9015691" y="4073382"/>
                    <a:pt x="9033259" y="4041456"/>
                    <a:pt x="9046723" y="4007796"/>
                  </a:cubicBezTo>
                  <a:cubicBezTo>
                    <a:pt x="9053208" y="3991583"/>
                    <a:pt x="9058369" y="3974775"/>
                    <a:pt x="9066178" y="3959157"/>
                  </a:cubicBezTo>
                  <a:cubicBezTo>
                    <a:pt x="9074633" y="3942246"/>
                    <a:pt x="9086905" y="3927430"/>
                    <a:pt x="9095361" y="3910519"/>
                  </a:cubicBezTo>
                  <a:cubicBezTo>
                    <a:pt x="9103170" y="3894901"/>
                    <a:pt x="9107008" y="3877499"/>
                    <a:pt x="9114817" y="3861881"/>
                  </a:cubicBezTo>
                  <a:cubicBezTo>
                    <a:pt x="9163659" y="3764197"/>
                    <a:pt x="9102570" y="3913154"/>
                    <a:pt x="9153727" y="3793787"/>
                  </a:cubicBezTo>
                  <a:cubicBezTo>
                    <a:pt x="9164628" y="3768350"/>
                    <a:pt x="9164951" y="3753130"/>
                    <a:pt x="9173182" y="3725693"/>
                  </a:cubicBezTo>
                  <a:cubicBezTo>
                    <a:pt x="9212234" y="3595518"/>
                    <a:pt x="9177033" y="3732684"/>
                    <a:pt x="9202365" y="3618689"/>
                  </a:cubicBezTo>
                  <a:cubicBezTo>
                    <a:pt x="9205265" y="3605638"/>
                    <a:pt x="9208251" y="3592584"/>
                    <a:pt x="9212093" y="3579779"/>
                  </a:cubicBezTo>
                  <a:cubicBezTo>
                    <a:pt x="9217986" y="3560136"/>
                    <a:pt x="9231548" y="3521413"/>
                    <a:pt x="9231548" y="3521413"/>
                  </a:cubicBezTo>
                  <a:cubicBezTo>
                    <a:pt x="9228306" y="3394953"/>
                    <a:pt x="9227565" y="3268405"/>
                    <a:pt x="9221821" y="3142034"/>
                  </a:cubicBezTo>
                  <a:cubicBezTo>
                    <a:pt x="9221070" y="3125517"/>
                    <a:pt x="9216844" y="3109232"/>
                    <a:pt x="9212093" y="3093396"/>
                  </a:cubicBezTo>
                  <a:cubicBezTo>
                    <a:pt x="9207075" y="3076671"/>
                    <a:pt x="9199123" y="3060970"/>
                    <a:pt x="9192638" y="3044757"/>
                  </a:cubicBezTo>
                  <a:cubicBezTo>
                    <a:pt x="9187399" y="2997603"/>
                    <a:pt x="9183259" y="2945868"/>
                    <a:pt x="9173182" y="2898842"/>
                  </a:cubicBezTo>
                  <a:cubicBezTo>
                    <a:pt x="9167579" y="2872697"/>
                    <a:pt x="9158971" y="2847240"/>
                    <a:pt x="9153727" y="2821021"/>
                  </a:cubicBezTo>
                  <a:cubicBezTo>
                    <a:pt x="9149023" y="2797499"/>
                    <a:pt x="9138010" y="2731972"/>
                    <a:pt x="9124544" y="2714017"/>
                  </a:cubicBezTo>
                  <a:lnTo>
                    <a:pt x="9095361" y="2675106"/>
                  </a:lnTo>
                  <a:cubicBezTo>
                    <a:pt x="9057362" y="2561107"/>
                    <a:pt x="9091433" y="2674922"/>
                    <a:pt x="9066178" y="2548647"/>
                  </a:cubicBezTo>
                  <a:cubicBezTo>
                    <a:pt x="9060934" y="2522427"/>
                    <a:pt x="9051119" y="2497200"/>
                    <a:pt x="9046723" y="2470825"/>
                  </a:cubicBezTo>
                  <a:cubicBezTo>
                    <a:pt x="9032697" y="2386673"/>
                    <a:pt x="9039441" y="2432030"/>
                    <a:pt x="9027268" y="2334638"/>
                  </a:cubicBezTo>
                  <a:cubicBezTo>
                    <a:pt x="9024025" y="2279515"/>
                    <a:pt x="9023638" y="2224149"/>
                    <a:pt x="9017540" y="2169268"/>
                  </a:cubicBezTo>
                  <a:cubicBezTo>
                    <a:pt x="9010652" y="2107278"/>
                    <a:pt x="8993714" y="2046583"/>
                    <a:pt x="8988357" y="1984442"/>
                  </a:cubicBezTo>
                  <a:cubicBezTo>
                    <a:pt x="8977481" y="1858284"/>
                    <a:pt x="8975122" y="1731537"/>
                    <a:pt x="8968902" y="1605064"/>
                  </a:cubicBezTo>
                  <a:cubicBezTo>
                    <a:pt x="8965394" y="1533740"/>
                    <a:pt x="8973179" y="1461078"/>
                    <a:pt x="8959174" y="1391055"/>
                  </a:cubicBezTo>
                  <a:lnTo>
                    <a:pt x="8939719" y="1293779"/>
                  </a:lnTo>
                  <a:cubicBezTo>
                    <a:pt x="8937560" y="1222528"/>
                    <a:pt x="8933815" y="954027"/>
                    <a:pt x="8920263" y="836579"/>
                  </a:cubicBezTo>
                  <a:cubicBezTo>
                    <a:pt x="8915741" y="797392"/>
                    <a:pt x="8907293" y="758758"/>
                    <a:pt x="8900808" y="719847"/>
                  </a:cubicBezTo>
                  <a:cubicBezTo>
                    <a:pt x="8897565" y="645268"/>
                    <a:pt x="8894124" y="570697"/>
                    <a:pt x="8891080" y="496110"/>
                  </a:cubicBezTo>
                  <a:cubicBezTo>
                    <a:pt x="8887639" y="411812"/>
                    <a:pt x="8886965" y="327373"/>
                    <a:pt x="8881353" y="243191"/>
                  </a:cubicBezTo>
                  <a:cubicBezTo>
                    <a:pt x="8877232" y="181379"/>
                    <a:pt x="8871684" y="119537"/>
                    <a:pt x="8861897" y="58366"/>
                  </a:cubicBezTo>
                  <a:cubicBezTo>
                    <a:pt x="8858657" y="38116"/>
                    <a:pt x="8842442" y="0"/>
                    <a:pt x="8842442" y="0"/>
                  </a:cubicBezTo>
                  <a:cubicBezTo>
                    <a:pt x="8826229" y="3242"/>
                    <a:pt x="8808913" y="3012"/>
                    <a:pt x="8793804" y="9727"/>
                  </a:cubicBezTo>
                  <a:cubicBezTo>
                    <a:pt x="8778988" y="16312"/>
                    <a:pt x="8769198" y="31280"/>
                    <a:pt x="8754893" y="38910"/>
                  </a:cubicBezTo>
                  <a:cubicBezTo>
                    <a:pt x="8712545" y="61496"/>
                    <a:pt x="8659683" y="88825"/>
                    <a:pt x="8608978" y="97276"/>
                  </a:cubicBezTo>
                  <a:cubicBezTo>
                    <a:pt x="8443280" y="124892"/>
                    <a:pt x="8160707" y="114929"/>
                    <a:pt x="8064229" y="116732"/>
                  </a:cubicBezTo>
                  <a:lnTo>
                    <a:pt x="7490297" y="126459"/>
                  </a:lnTo>
                  <a:cubicBezTo>
                    <a:pt x="7470842" y="129702"/>
                    <a:pt x="7451185" y="131908"/>
                    <a:pt x="7431931" y="136187"/>
                  </a:cubicBezTo>
                  <a:cubicBezTo>
                    <a:pt x="7421921" y="138411"/>
                    <a:pt x="7412963" y="145027"/>
                    <a:pt x="7402748" y="145915"/>
                  </a:cubicBezTo>
                  <a:cubicBezTo>
                    <a:pt x="7338060" y="151540"/>
                    <a:pt x="7273046" y="152400"/>
                    <a:pt x="7208195" y="155642"/>
                  </a:cubicBezTo>
                  <a:cubicBezTo>
                    <a:pt x="7188740" y="158885"/>
                    <a:pt x="7169083" y="161091"/>
                    <a:pt x="7149829" y="165370"/>
                  </a:cubicBezTo>
                  <a:cubicBezTo>
                    <a:pt x="7139819" y="167594"/>
                    <a:pt x="7130735" y="173264"/>
                    <a:pt x="7120646" y="175098"/>
                  </a:cubicBezTo>
                  <a:cubicBezTo>
                    <a:pt x="7094925" y="179774"/>
                    <a:pt x="7068639" y="180695"/>
                    <a:pt x="7042825" y="184825"/>
                  </a:cubicBezTo>
                  <a:cubicBezTo>
                    <a:pt x="6987553" y="193668"/>
                    <a:pt x="6932253" y="202591"/>
                    <a:pt x="6877455" y="214008"/>
                  </a:cubicBezTo>
                  <a:cubicBezTo>
                    <a:pt x="6854345" y="218823"/>
                    <a:pt x="6832263" y="227739"/>
                    <a:pt x="6809361" y="233464"/>
                  </a:cubicBezTo>
                  <a:cubicBezTo>
                    <a:pt x="6774919" y="242075"/>
                    <a:pt x="6737025" y="246419"/>
                    <a:pt x="6702357" y="252919"/>
                  </a:cubicBezTo>
                  <a:cubicBezTo>
                    <a:pt x="6669856" y="259013"/>
                    <a:pt x="6637160" y="264354"/>
                    <a:pt x="6605080" y="272374"/>
                  </a:cubicBezTo>
                  <a:cubicBezTo>
                    <a:pt x="6579140" y="278859"/>
                    <a:pt x="6553525" y="286827"/>
                    <a:pt x="6527259" y="291830"/>
                  </a:cubicBezTo>
                  <a:cubicBezTo>
                    <a:pt x="6485363" y="299810"/>
                    <a:pt x="6443188" y="306575"/>
                    <a:pt x="6400800" y="311285"/>
                  </a:cubicBezTo>
                  <a:cubicBezTo>
                    <a:pt x="6324289" y="319786"/>
                    <a:pt x="6145748" y="326243"/>
                    <a:pt x="6079787" y="330740"/>
                  </a:cubicBezTo>
                  <a:cubicBezTo>
                    <a:pt x="5998652" y="336272"/>
                    <a:pt x="5917101" y="338696"/>
                    <a:pt x="5836595" y="350196"/>
                  </a:cubicBezTo>
                  <a:cubicBezTo>
                    <a:pt x="5813897" y="353438"/>
                    <a:pt x="5791118" y="356154"/>
                    <a:pt x="5768502" y="359923"/>
                  </a:cubicBezTo>
                  <a:cubicBezTo>
                    <a:pt x="5664386" y="377275"/>
                    <a:pt x="5686425" y="391715"/>
                    <a:pt x="5515582" y="398834"/>
                  </a:cubicBezTo>
                  <a:lnTo>
                    <a:pt x="5282119" y="408562"/>
                  </a:lnTo>
                  <a:cubicBezTo>
                    <a:pt x="5172145" y="430555"/>
                    <a:pt x="5307705" y="404906"/>
                    <a:pt x="5145931" y="428017"/>
                  </a:cubicBezTo>
                  <a:cubicBezTo>
                    <a:pt x="5040517" y="443077"/>
                    <a:pt x="5148642" y="431544"/>
                    <a:pt x="5058382" y="447472"/>
                  </a:cubicBezTo>
                  <a:cubicBezTo>
                    <a:pt x="5016382" y="454884"/>
                    <a:pt x="4973923" y="459515"/>
                    <a:pt x="4931923" y="466927"/>
                  </a:cubicBezTo>
                  <a:cubicBezTo>
                    <a:pt x="4918757" y="469250"/>
                    <a:pt x="4906226" y="474622"/>
                    <a:pt x="4893012" y="476655"/>
                  </a:cubicBezTo>
                  <a:cubicBezTo>
                    <a:pt x="4868246" y="480465"/>
                    <a:pt x="4729058" y="494023"/>
                    <a:pt x="4708187" y="496110"/>
                  </a:cubicBezTo>
                  <a:cubicBezTo>
                    <a:pt x="4688732" y="502595"/>
                    <a:pt x="4668164" y="506395"/>
                    <a:pt x="4649821" y="515566"/>
                  </a:cubicBezTo>
                  <a:cubicBezTo>
                    <a:pt x="4628907" y="526023"/>
                    <a:pt x="4610680" y="541167"/>
                    <a:pt x="4591455" y="554476"/>
                  </a:cubicBezTo>
                  <a:cubicBezTo>
                    <a:pt x="4568521" y="570353"/>
                    <a:pt x="4548310" y="590641"/>
                    <a:pt x="4523361" y="603115"/>
                  </a:cubicBezTo>
                  <a:cubicBezTo>
                    <a:pt x="4510391" y="609600"/>
                    <a:pt x="4497779" y="616858"/>
                    <a:pt x="4484451" y="622570"/>
                  </a:cubicBezTo>
                  <a:cubicBezTo>
                    <a:pt x="4475026" y="626609"/>
                    <a:pt x="4464232" y="627318"/>
                    <a:pt x="4455268" y="632298"/>
                  </a:cubicBezTo>
                  <a:cubicBezTo>
                    <a:pt x="4434828" y="643653"/>
                    <a:pt x="4417816" y="660751"/>
                    <a:pt x="4396902" y="671208"/>
                  </a:cubicBezTo>
                  <a:cubicBezTo>
                    <a:pt x="4396885" y="671216"/>
                    <a:pt x="4323954" y="695524"/>
                    <a:pt x="4309353" y="700391"/>
                  </a:cubicBezTo>
                  <a:cubicBezTo>
                    <a:pt x="4299625" y="703634"/>
                    <a:pt x="4289691" y="706311"/>
                    <a:pt x="4280170" y="710119"/>
                  </a:cubicBezTo>
                  <a:cubicBezTo>
                    <a:pt x="4245175" y="724117"/>
                    <a:pt x="4228522" y="733318"/>
                    <a:pt x="4192621" y="739302"/>
                  </a:cubicBezTo>
                  <a:cubicBezTo>
                    <a:pt x="4166835" y="743600"/>
                    <a:pt x="4140587" y="744732"/>
                    <a:pt x="4114800" y="749030"/>
                  </a:cubicBezTo>
                  <a:cubicBezTo>
                    <a:pt x="4030642" y="763056"/>
                    <a:pt x="4125273" y="753708"/>
                    <a:pt x="4027251" y="778213"/>
                  </a:cubicBezTo>
                  <a:cubicBezTo>
                    <a:pt x="4005007" y="783774"/>
                    <a:pt x="3981819" y="784454"/>
                    <a:pt x="3959157" y="787940"/>
                  </a:cubicBezTo>
                  <a:cubicBezTo>
                    <a:pt x="3939663" y="790939"/>
                    <a:pt x="3920246" y="794425"/>
                    <a:pt x="3900791" y="797668"/>
                  </a:cubicBezTo>
                  <a:cubicBezTo>
                    <a:pt x="3813058" y="841533"/>
                    <a:pt x="3921872" y="790644"/>
                    <a:pt x="3784059" y="836579"/>
                  </a:cubicBezTo>
                  <a:cubicBezTo>
                    <a:pt x="3756247" y="845849"/>
                    <a:pt x="3746498" y="849927"/>
                    <a:pt x="3715965" y="856034"/>
                  </a:cubicBezTo>
                  <a:cubicBezTo>
                    <a:pt x="3696625" y="859902"/>
                    <a:pt x="3676975" y="862071"/>
                    <a:pt x="3657600" y="865762"/>
                  </a:cubicBezTo>
                  <a:cubicBezTo>
                    <a:pt x="3608874" y="875043"/>
                    <a:pt x="3559806" y="882916"/>
                    <a:pt x="3511685" y="894945"/>
                  </a:cubicBezTo>
                  <a:cubicBezTo>
                    <a:pt x="3498715" y="898187"/>
                    <a:pt x="3485884" y="902050"/>
                    <a:pt x="3472774" y="904672"/>
                  </a:cubicBezTo>
                  <a:cubicBezTo>
                    <a:pt x="3424966" y="914233"/>
                    <a:pt x="3417447" y="911219"/>
                    <a:pt x="3375497" y="924127"/>
                  </a:cubicBezTo>
                  <a:cubicBezTo>
                    <a:pt x="3346096" y="933173"/>
                    <a:pt x="3317131" y="943582"/>
                    <a:pt x="3287948" y="953310"/>
                  </a:cubicBezTo>
                  <a:cubicBezTo>
                    <a:pt x="3278220" y="956553"/>
                    <a:pt x="3268713" y="960551"/>
                    <a:pt x="3258765" y="963038"/>
                  </a:cubicBezTo>
                  <a:cubicBezTo>
                    <a:pt x="3199963" y="977739"/>
                    <a:pt x="3232533" y="968540"/>
                    <a:pt x="3161489" y="992221"/>
                  </a:cubicBezTo>
                  <a:cubicBezTo>
                    <a:pt x="3151761" y="995464"/>
                    <a:pt x="3141827" y="998141"/>
                    <a:pt x="3132306" y="1001949"/>
                  </a:cubicBezTo>
                  <a:cubicBezTo>
                    <a:pt x="3116093" y="1008434"/>
                    <a:pt x="3099522" y="1014087"/>
                    <a:pt x="3083668" y="1021404"/>
                  </a:cubicBezTo>
                  <a:cubicBezTo>
                    <a:pt x="3057335" y="1033558"/>
                    <a:pt x="3032618" y="1049160"/>
                    <a:pt x="3005846" y="1060315"/>
                  </a:cubicBezTo>
                  <a:cubicBezTo>
                    <a:pt x="2993505" y="1065457"/>
                    <a:pt x="2979906" y="1066800"/>
                    <a:pt x="2966936" y="1070042"/>
                  </a:cubicBezTo>
                  <a:cubicBezTo>
                    <a:pt x="2953966" y="1079770"/>
                    <a:pt x="2942526" y="1091974"/>
                    <a:pt x="2928025" y="1099225"/>
                  </a:cubicBezTo>
                  <a:cubicBezTo>
                    <a:pt x="2916067" y="1105204"/>
                    <a:pt x="2901969" y="1105280"/>
                    <a:pt x="2889114" y="1108953"/>
                  </a:cubicBezTo>
                  <a:cubicBezTo>
                    <a:pt x="2819136" y="1128947"/>
                    <a:pt x="2910884" y="1112312"/>
                    <a:pt x="2782110" y="1128408"/>
                  </a:cubicBezTo>
                  <a:cubicBezTo>
                    <a:pt x="2760320" y="1135672"/>
                    <a:pt x="2736699" y="1144375"/>
                    <a:pt x="2714017" y="1147864"/>
                  </a:cubicBezTo>
                  <a:cubicBezTo>
                    <a:pt x="2664256" y="1155519"/>
                    <a:pt x="2553876" y="1163641"/>
                    <a:pt x="2509736" y="1167319"/>
                  </a:cubicBezTo>
                  <a:cubicBezTo>
                    <a:pt x="2493523" y="1170562"/>
                    <a:pt x="2477137" y="1173037"/>
                    <a:pt x="2461097" y="1177047"/>
                  </a:cubicBezTo>
                  <a:cubicBezTo>
                    <a:pt x="2451149" y="1179534"/>
                    <a:pt x="2442002" y="1184940"/>
                    <a:pt x="2431914" y="1186774"/>
                  </a:cubicBezTo>
                  <a:cubicBezTo>
                    <a:pt x="2406193" y="1191450"/>
                    <a:pt x="2380033" y="1193259"/>
                    <a:pt x="2354093" y="1196502"/>
                  </a:cubicBezTo>
                  <a:cubicBezTo>
                    <a:pt x="2334638" y="1202987"/>
                    <a:pt x="2310228" y="1201456"/>
                    <a:pt x="2295727" y="1215957"/>
                  </a:cubicBezTo>
                  <a:cubicBezTo>
                    <a:pt x="2289242" y="1222442"/>
                    <a:pt x="2284702" y="1231800"/>
                    <a:pt x="2276272" y="1235413"/>
                  </a:cubicBezTo>
                  <a:cubicBezTo>
                    <a:pt x="2243190" y="1249591"/>
                    <a:pt x="2276272" y="1245140"/>
                    <a:pt x="2247089" y="1245140"/>
                  </a:cubicBezTo>
                  <a:close/>
                </a:path>
              </a:pathLst>
            </a:cu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nvGrpSpPr>
            <p:cNvPr id="35" name="Group 34"/>
            <p:cNvGrpSpPr/>
            <p:nvPr/>
          </p:nvGrpSpPr>
          <p:grpSpPr>
            <a:xfrm>
              <a:off x="2023353" y="1184510"/>
              <a:ext cx="7083043" cy="4774765"/>
              <a:chOff x="2947481" y="749030"/>
              <a:chExt cx="7083043" cy="4774765"/>
            </a:xfrm>
          </p:grpSpPr>
          <p:sp>
            <p:nvSpPr>
              <p:cNvPr id="10" name="Rectangle 9"/>
              <p:cNvSpPr/>
              <p:nvPr/>
            </p:nvSpPr>
            <p:spPr>
              <a:xfrm>
                <a:off x="2947481" y="749030"/>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Rectangle 10"/>
              <p:cNvSpPr/>
              <p:nvPr/>
            </p:nvSpPr>
            <p:spPr>
              <a:xfrm>
                <a:off x="2947481" y="1723491"/>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2" name="Rectangle 11"/>
              <p:cNvSpPr/>
              <p:nvPr/>
            </p:nvSpPr>
            <p:spPr>
              <a:xfrm>
                <a:off x="2957210" y="2696404"/>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Rectangle 12"/>
              <p:cNvSpPr/>
              <p:nvPr/>
            </p:nvSpPr>
            <p:spPr>
              <a:xfrm>
                <a:off x="2947481" y="3675393"/>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4" name="Rectangle 13"/>
              <p:cNvSpPr/>
              <p:nvPr/>
            </p:nvSpPr>
            <p:spPr>
              <a:xfrm>
                <a:off x="2947481" y="4648306"/>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Rectangle 14"/>
              <p:cNvSpPr/>
              <p:nvPr/>
            </p:nvSpPr>
            <p:spPr>
              <a:xfrm>
                <a:off x="4383934" y="749030"/>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6" name="Rectangle 15"/>
              <p:cNvSpPr/>
              <p:nvPr/>
            </p:nvSpPr>
            <p:spPr>
              <a:xfrm>
                <a:off x="4383934" y="1723491"/>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7" name="Rectangle 16"/>
              <p:cNvSpPr/>
              <p:nvPr/>
            </p:nvSpPr>
            <p:spPr>
              <a:xfrm>
                <a:off x="4393663" y="2696404"/>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8" name="Rectangle 17"/>
              <p:cNvSpPr/>
              <p:nvPr/>
            </p:nvSpPr>
            <p:spPr>
              <a:xfrm>
                <a:off x="4383934" y="3675393"/>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9" name="Rectangle 18"/>
              <p:cNvSpPr/>
              <p:nvPr/>
            </p:nvSpPr>
            <p:spPr>
              <a:xfrm>
                <a:off x="4383934" y="4648306"/>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0" name="Rectangle 19"/>
              <p:cNvSpPr/>
              <p:nvPr/>
            </p:nvSpPr>
            <p:spPr>
              <a:xfrm>
                <a:off x="5838113" y="749030"/>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1" name="Rectangle 20"/>
              <p:cNvSpPr/>
              <p:nvPr/>
            </p:nvSpPr>
            <p:spPr>
              <a:xfrm>
                <a:off x="5838113" y="1723491"/>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2" name="Rectangle 21"/>
              <p:cNvSpPr/>
              <p:nvPr/>
            </p:nvSpPr>
            <p:spPr>
              <a:xfrm>
                <a:off x="5847842" y="2696404"/>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3" name="Rectangle 22"/>
              <p:cNvSpPr/>
              <p:nvPr/>
            </p:nvSpPr>
            <p:spPr>
              <a:xfrm>
                <a:off x="5838113" y="3675393"/>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4" name="Rectangle 23"/>
              <p:cNvSpPr/>
              <p:nvPr/>
            </p:nvSpPr>
            <p:spPr>
              <a:xfrm>
                <a:off x="5838113" y="4648306"/>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5" name="Rectangle 24"/>
              <p:cNvSpPr/>
              <p:nvPr/>
            </p:nvSpPr>
            <p:spPr>
              <a:xfrm>
                <a:off x="7292292" y="749030"/>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6" name="Rectangle 25"/>
              <p:cNvSpPr/>
              <p:nvPr/>
            </p:nvSpPr>
            <p:spPr>
              <a:xfrm>
                <a:off x="7292292" y="1723491"/>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7" name="Rectangle 26"/>
              <p:cNvSpPr/>
              <p:nvPr/>
            </p:nvSpPr>
            <p:spPr>
              <a:xfrm>
                <a:off x="7302021" y="2696404"/>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8" name="Rectangle 27"/>
              <p:cNvSpPr/>
              <p:nvPr/>
            </p:nvSpPr>
            <p:spPr>
              <a:xfrm>
                <a:off x="7292292" y="3675393"/>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9" name="Rectangle 28"/>
              <p:cNvSpPr/>
              <p:nvPr/>
            </p:nvSpPr>
            <p:spPr>
              <a:xfrm>
                <a:off x="7292292" y="4648306"/>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0" name="Rectangle 29"/>
              <p:cNvSpPr/>
              <p:nvPr/>
            </p:nvSpPr>
            <p:spPr>
              <a:xfrm>
                <a:off x="8746471" y="749030"/>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1" name="Rectangle 30"/>
              <p:cNvSpPr/>
              <p:nvPr/>
            </p:nvSpPr>
            <p:spPr>
              <a:xfrm>
                <a:off x="8746471" y="1723491"/>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2" name="Rectangle 31"/>
              <p:cNvSpPr/>
              <p:nvPr/>
            </p:nvSpPr>
            <p:spPr>
              <a:xfrm>
                <a:off x="8756200" y="2696404"/>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3" name="Rectangle 32"/>
              <p:cNvSpPr/>
              <p:nvPr/>
            </p:nvSpPr>
            <p:spPr>
              <a:xfrm>
                <a:off x="8746471" y="3675393"/>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4" name="Rectangle 33"/>
              <p:cNvSpPr/>
              <p:nvPr/>
            </p:nvSpPr>
            <p:spPr>
              <a:xfrm>
                <a:off x="8746471" y="4648306"/>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sp>
          <p:nvSpPr>
            <p:cNvPr id="37" name="Rectangle 36"/>
            <p:cNvSpPr/>
            <p:nvPr/>
          </p:nvSpPr>
          <p:spPr>
            <a:xfrm>
              <a:off x="2670244" y="457639"/>
              <a:ext cx="5909552" cy="5467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spc="2000" dirty="0" smtClean="0">
                  <a:effectLst>
                    <a:outerShdw blurRad="38100" dist="38100" dir="2700000" algn="tl">
                      <a:srgbClr val="000000">
                        <a:alpha val="43137"/>
                      </a:srgbClr>
                    </a:outerShdw>
                  </a:effectLst>
                </a:rPr>
                <a:t>SÜTUNLAR</a:t>
              </a:r>
              <a:endParaRPr lang="tr-TR" sz="2400" b="1" spc="2000" dirty="0">
                <a:effectLst>
                  <a:outerShdw blurRad="38100" dist="38100" dir="2700000" algn="tl">
                    <a:srgbClr val="000000">
                      <a:alpha val="43137"/>
                    </a:srgbClr>
                  </a:outerShdw>
                </a:effectLst>
              </a:endParaRPr>
            </a:p>
          </p:txBody>
        </p:sp>
        <p:sp>
          <p:nvSpPr>
            <p:cNvPr id="40" name="Rectangle 39"/>
            <p:cNvSpPr/>
            <p:nvPr/>
          </p:nvSpPr>
          <p:spPr>
            <a:xfrm>
              <a:off x="1147864" y="1492005"/>
              <a:ext cx="642025" cy="4339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tr-TR" sz="2800" b="1" spc="2000" dirty="0" smtClean="0">
                  <a:effectLst>
                    <a:outerShdw blurRad="38100" dist="38100" dir="2700000" algn="tl">
                      <a:srgbClr val="000000">
                        <a:alpha val="43137"/>
                      </a:srgbClr>
                    </a:outerShdw>
                  </a:effectLst>
                </a:rPr>
                <a:t>SIRALAR</a:t>
              </a:r>
              <a:endParaRPr lang="tr-TR" sz="2800" b="1" spc="2000" dirty="0">
                <a:effectLst>
                  <a:outerShdw blurRad="38100" dist="38100" dir="2700000" algn="tl">
                    <a:srgbClr val="000000">
                      <a:alpha val="43137"/>
                    </a:srgbClr>
                  </a:outerShdw>
                </a:effectLst>
              </a:endParaRPr>
            </a:p>
          </p:txBody>
        </p:sp>
      </p:grpSp>
      <p:grpSp>
        <p:nvGrpSpPr>
          <p:cNvPr id="56" name="Group 55"/>
          <p:cNvGrpSpPr/>
          <p:nvPr/>
        </p:nvGrpSpPr>
        <p:grpSpPr>
          <a:xfrm rot="10800000">
            <a:off x="2679973" y="1520622"/>
            <a:ext cx="5789261" cy="4162240"/>
            <a:chOff x="2670244" y="1492005"/>
            <a:chExt cx="5789261" cy="4162240"/>
          </a:xfrm>
        </p:grpSpPr>
        <p:cxnSp>
          <p:nvCxnSpPr>
            <p:cNvPr id="43" name="Straight Arrow Connector 42"/>
            <p:cNvCxnSpPr/>
            <p:nvPr/>
          </p:nvCxnSpPr>
          <p:spPr>
            <a:xfrm>
              <a:off x="2670244" y="1492005"/>
              <a:ext cx="0" cy="4101399"/>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4058819" y="1518928"/>
              <a:ext cx="0" cy="4101399"/>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a:off x="5551147" y="1518928"/>
              <a:ext cx="0" cy="4101399"/>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6990979" y="1518928"/>
              <a:ext cx="0" cy="4101399"/>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8459505" y="1552846"/>
              <a:ext cx="0" cy="4101399"/>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55" name="Group 54"/>
          <p:cNvGrpSpPr/>
          <p:nvPr/>
        </p:nvGrpSpPr>
        <p:grpSpPr>
          <a:xfrm>
            <a:off x="2434697" y="1840959"/>
            <a:ext cx="6380645" cy="3781062"/>
            <a:chOff x="2355941" y="1723491"/>
            <a:chExt cx="6380645" cy="3781062"/>
          </a:xfrm>
        </p:grpSpPr>
        <p:cxnSp>
          <p:nvCxnSpPr>
            <p:cNvPr id="50" name="Straight Arrow Connector 49"/>
            <p:cNvCxnSpPr/>
            <p:nvPr/>
          </p:nvCxnSpPr>
          <p:spPr>
            <a:xfrm>
              <a:off x="2355941" y="1723491"/>
              <a:ext cx="6332706" cy="0"/>
            </a:xfrm>
            <a:prstGeom prst="straightConnector1">
              <a:avLst/>
            </a:prstGeom>
            <a:ln w="762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a:off x="2384794" y="2697693"/>
              <a:ext cx="6332706" cy="0"/>
            </a:xfrm>
            <a:prstGeom prst="straightConnector1">
              <a:avLst/>
            </a:prstGeom>
            <a:ln w="762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a:off x="2384794" y="3590872"/>
              <a:ext cx="6332706" cy="0"/>
            </a:xfrm>
            <a:prstGeom prst="straightConnector1">
              <a:avLst/>
            </a:prstGeom>
            <a:ln w="762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a:off x="2403880" y="4599799"/>
              <a:ext cx="6332706" cy="0"/>
            </a:xfrm>
            <a:prstGeom prst="straightConnector1">
              <a:avLst/>
            </a:prstGeom>
            <a:ln w="762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a:off x="2403880" y="5504553"/>
              <a:ext cx="6332706" cy="0"/>
            </a:xfrm>
            <a:prstGeom prst="straightConnector1">
              <a:avLst/>
            </a:prstGeom>
            <a:ln w="762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71696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6"/>
                                        </p:tgtEl>
                                        <p:attrNameLst>
                                          <p:attrName>style.visibility</p:attrName>
                                        </p:attrNameLst>
                                      </p:cBhvr>
                                      <p:to>
                                        <p:strVal val="visible"/>
                                      </p:to>
                                    </p:set>
                                    <p:anim calcmode="lin" valueType="num">
                                      <p:cBhvr additive="base">
                                        <p:cTn id="7" dur="500" fill="hold"/>
                                        <p:tgtEl>
                                          <p:spTgt spid="56"/>
                                        </p:tgtEl>
                                        <p:attrNameLst>
                                          <p:attrName>ppt_x</p:attrName>
                                        </p:attrNameLst>
                                      </p:cBhvr>
                                      <p:tavLst>
                                        <p:tav tm="0">
                                          <p:val>
                                            <p:strVal val="#ppt_x"/>
                                          </p:val>
                                        </p:tav>
                                        <p:tav tm="100000">
                                          <p:val>
                                            <p:strVal val="#ppt_x"/>
                                          </p:val>
                                        </p:tav>
                                      </p:tavLst>
                                    </p:anim>
                                    <p:anim calcmode="lin" valueType="num">
                                      <p:cBhvr additive="base">
                                        <p:cTn id="8" dur="500" fill="hold"/>
                                        <p:tgtEl>
                                          <p:spTgt spid="5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55"/>
                                        </p:tgtEl>
                                        <p:attrNameLst>
                                          <p:attrName>style.visibility</p:attrName>
                                        </p:attrNameLst>
                                      </p:cBhvr>
                                      <p:to>
                                        <p:strVal val="visible"/>
                                      </p:to>
                                    </p:set>
                                    <p:animEffect transition="in" filter="wipe(down)">
                                      <p:cBhvr>
                                        <p:cTn id="13"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solidFill>
                  <a:srgbClr val="C00000"/>
                </a:solidFill>
              </a:rPr>
              <a:t>LATİN KARESİ DENEME DESENİN ÜSTÜNLÜĞÜ</a:t>
            </a:r>
            <a:br>
              <a:rPr lang="tr-TR" dirty="0" smtClean="0">
                <a:solidFill>
                  <a:srgbClr val="C00000"/>
                </a:solidFill>
              </a:rPr>
            </a:br>
            <a:r>
              <a:rPr lang="tr-TR" dirty="0" smtClean="0">
                <a:solidFill>
                  <a:srgbClr val="C00000"/>
                </a:solidFill>
              </a:rPr>
              <a:t>1. Şansa Bağlı Parsellere Üstünlüğü</a:t>
            </a:r>
            <a:endParaRPr lang="tr-TR" dirty="0">
              <a:solidFill>
                <a:srgbClr val="C00000"/>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14:m>
                  <m:oMath xmlns:m="http://schemas.openxmlformats.org/officeDocument/2006/math">
                    <m:r>
                      <a:rPr lang="tr-TR" b="0" i="1" smtClean="0">
                        <a:solidFill>
                          <a:schemeClr val="tx1"/>
                        </a:solidFill>
                        <a:effectLst/>
                        <a:latin typeface="Cambria Math" panose="02040503050406030204" pitchFamily="18" charset="0"/>
                      </a:rPr>
                      <m:t>𝑅𝐸</m:t>
                    </m:r>
                    <m:r>
                      <a:rPr lang="tr-TR" b="0" i="1" smtClean="0">
                        <a:solidFill>
                          <a:schemeClr val="tx1"/>
                        </a:solidFill>
                        <a:effectLst/>
                        <a:latin typeface="Cambria Math" panose="02040503050406030204" pitchFamily="18" charset="0"/>
                      </a:rPr>
                      <m:t> </m:t>
                    </m:r>
                    <m:d>
                      <m:dPr>
                        <m:ctrlPr>
                          <a:rPr lang="tr-TR" b="0" i="1" smtClean="0">
                            <a:solidFill>
                              <a:schemeClr val="tx1"/>
                            </a:solidFill>
                            <a:effectLst/>
                            <a:latin typeface="Cambria Math" panose="02040503050406030204" pitchFamily="18" charset="0"/>
                          </a:rPr>
                        </m:ctrlPr>
                      </m:dPr>
                      <m:e>
                        <m:r>
                          <a:rPr lang="tr-TR" b="0" i="1" smtClean="0">
                            <a:solidFill>
                              <a:schemeClr val="tx1"/>
                            </a:solidFill>
                            <a:effectLst/>
                            <a:latin typeface="Cambria Math" panose="02040503050406030204" pitchFamily="18" charset="0"/>
                          </a:rPr>
                          <m:t>𝑅𝑒𝑙𝑎𝑡𝑖𝑣𝑒</m:t>
                        </m:r>
                        <m:r>
                          <a:rPr lang="tr-TR" b="0" i="1" smtClean="0">
                            <a:solidFill>
                              <a:schemeClr val="tx1"/>
                            </a:solidFill>
                            <a:effectLst/>
                            <a:latin typeface="Cambria Math" panose="02040503050406030204" pitchFamily="18" charset="0"/>
                          </a:rPr>
                          <m:t> </m:t>
                        </m:r>
                        <m:r>
                          <a:rPr lang="tr-TR" b="0" i="1" smtClean="0">
                            <a:solidFill>
                              <a:schemeClr val="tx1"/>
                            </a:solidFill>
                            <a:effectLst/>
                            <a:latin typeface="Cambria Math" panose="02040503050406030204" pitchFamily="18" charset="0"/>
                          </a:rPr>
                          <m:t>𝐸𝑓𝑓𝑖𝑐𝑖𝑒𝑛𝑐𝑦</m:t>
                        </m:r>
                      </m:e>
                    </m:d>
                    <m:r>
                      <a:rPr lang="tr-TR" b="0" i="1" smtClean="0">
                        <a:solidFill>
                          <a:schemeClr val="tx1"/>
                        </a:solidFill>
                        <a:effectLst/>
                        <a:latin typeface="Cambria Math" panose="02040503050406030204" pitchFamily="18" charset="0"/>
                      </a:rPr>
                      <m:t>=</m:t>
                    </m:r>
                    <m:f>
                      <m:fPr>
                        <m:ctrlPr>
                          <a:rPr lang="tr-TR" b="0" i="1" smtClean="0">
                            <a:solidFill>
                              <a:schemeClr val="tx1"/>
                            </a:solidFill>
                            <a:effectLst/>
                            <a:latin typeface="Cambria Math" panose="02040503050406030204" pitchFamily="18" charset="0"/>
                          </a:rPr>
                        </m:ctrlPr>
                      </m:fPr>
                      <m:num>
                        <m:r>
                          <a:rPr lang="tr-TR" b="0" i="1" smtClean="0">
                            <a:solidFill>
                              <a:schemeClr val="tx1"/>
                            </a:solidFill>
                            <a:effectLst/>
                            <a:latin typeface="Cambria Math" panose="02040503050406030204" pitchFamily="18" charset="0"/>
                          </a:rPr>
                          <m:t>𝑆</m:t>
                        </m:r>
                        <m:r>
                          <a:rPr lang="tr-TR" b="0" i="1" smtClean="0">
                            <a:solidFill>
                              <a:schemeClr val="tx1"/>
                            </a:solidFill>
                            <a:effectLst/>
                            <a:latin typeface="Cambria Math" panose="02040503050406030204" pitchFamily="18" charset="0"/>
                          </a:rPr>
                          <m:t>ü</m:t>
                        </m:r>
                        <m:r>
                          <a:rPr lang="tr-TR" b="0" i="1" smtClean="0">
                            <a:solidFill>
                              <a:schemeClr val="tx1"/>
                            </a:solidFill>
                            <a:effectLst/>
                            <a:latin typeface="Cambria Math" panose="02040503050406030204" pitchFamily="18" charset="0"/>
                          </a:rPr>
                          <m:t>𝐾𝑂</m:t>
                        </m:r>
                        <m:r>
                          <a:rPr lang="tr-TR" b="0" i="1" smtClean="0">
                            <a:solidFill>
                              <a:schemeClr val="tx1"/>
                            </a:solidFill>
                            <a:effectLst/>
                            <a:latin typeface="Cambria Math" panose="02040503050406030204" pitchFamily="18" charset="0"/>
                          </a:rPr>
                          <m:t>+</m:t>
                        </m:r>
                        <m:r>
                          <a:rPr lang="tr-TR" b="0" i="1" smtClean="0">
                            <a:solidFill>
                              <a:schemeClr val="tx1"/>
                            </a:solidFill>
                            <a:effectLst/>
                            <a:latin typeface="Cambria Math" panose="02040503050406030204" pitchFamily="18" charset="0"/>
                          </a:rPr>
                          <m:t>𝑆𝚤𝐾𝑂</m:t>
                        </m:r>
                        <m:r>
                          <a:rPr lang="tr-TR" b="0" i="1" smtClean="0">
                            <a:solidFill>
                              <a:schemeClr val="tx1"/>
                            </a:solidFill>
                            <a:effectLst/>
                            <a:latin typeface="Cambria Math" panose="02040503050406030204" pitchFamily="18" charset="0"/>
                          </a:rPr>
                          <m:t>+</m:t>
                        </m:r>
                        <m:d>
                          <m:dPr>
                            <m:ctrlPr>
                              <a:rPr lang="tr-TR" b="0" i="1" smtClean="0">
                                <a:solidFill>
                                  <a:schemeClr val="tx1"/>
                                </a:solidFill>
                                <a:effectLst/>
                                <a:latin typeface="Cambria Math" panose="02040503050406030204" pitchFamily="18" charset="0"/>
                              </a:rPr>
                            </m:ctrlPr>
                          </m:dPr>
                          <m:e>
                            <m:r>
                              <a:rPr lang="tr-TR" b="0" i="1" smtClean="0">
                                <a:solidFill>
                                  <a:schemeClr val="tx1"/>
                                </a:solidFill>
                                <a:effectLst/>
                                <a:latin typeface="Cambria Math" panose="02040503050406030204" pitchFamily="18" charset="0"/>
                              </a:rPr>
                              <m:t>𝑖</m:t>
                            </m:r>
                            <m:r>
                              <a:rPr lang="tr-TR" b="0" i="1" smtClean="0">
                                <a:solidFill>
                                  <a:schemeClr val="tx1"/>
                                </a:solidFill>
                                <a:effectLst/>
                                <a:latin typeface="Cambria Math" panose="02040503050406030204" pitchFamily="18" charset="0"/>
                              </a:rPr>
                              <m:t>−1</m:t>
                            </m:r>
                          </m:e>
                        </m:d>
                        <m:r>
                          <a:rPr lang="tr-TR" b="0" i="1" smtClean="0">
                            <a:solidFill>
                              <a:schemeClr val="tx1"/>
                            </a:solidFill>
                            <a:effectLst/>
                            <a:latin typeface="Cambria Math" panose="02040503050406030204" pitchFamily="18" charset="0"/>
                          </a:rPr>
                          <m:t>𝑥𝐻𝐾𝑂</m:t>
                        </m:r>
                      </m:num>
                      <m:den>
                        <m:d>
                          <m:dPr>
                            <m:ctrlPr>
                              <a:rPr lang="tr-TR" b="0" i="1" smtClean="0">
                                <a:solidFill>
                                  <a:schemeClr val="tx1"/>
                                </a:solidFill>
                                <a:effectLst/>
                                <a:latin typeface="Cambria Math" panose="02040503050406030204" pitchFamily="18" charset="0"/>
                              </a:rPr>
                            </m:ctrlPr>
                          </m:dPr>
                          <m:e>
                            <m:r>
                              <a:rPr lang="tr-TR" b="0" i="1" smtClean="0">
                                <a:solidFill>
                                  <a:schemeClr val="tx1"/>
                                </a:solidFill>
                                <a:effectLst/>
                                <a:latin typeface="Cambria Math" panose="02040503050406030204" pitchFamily="18" charset="0"/>
                              </a:rPr>
                              <m:t>𝑖</m:t>
                            </m:r>
                            <m:r>
                              <a:rPr lang="tr-TR" b="0" i="1" smtClean="0">
                                <a:solidFill>
                                  <a:schemeClr val="tx1"/>
                                </a:solidFill>
                                <a:effectLst/>
                                <a:latin typeface="Cambria Math" panose="02040503050406030204" pitchFamily="18" charset="0"/>
                              </a:rPr>
                              <m:t>+1</m:t>
                            </m:r>
                          </m:e>
                        </m:d>
                        <m:r>
                          <a:rPr lang="tr-TR" b="0" i="1" smtClean="0">
                            <a:solidFill>
                              <a:schemeClr val="tx1"/>
                            </a:solidFill>
                            <a:effectLst/>
                            <a:latin typeface="Cambria Math" panose="02040503050406030204" pitchFamily="18" charset="0"/>
                          </a:rPr>
                          <m:t>𝑥𝐻𝐾𝑂</m:t>
                        </m:r>
                      </m:den>
                    </m:f>
                  </m:oMath>
                </a14:m>
                <a:r>
                  <a:rPr lang="tr-TR" dirty="0" smtClean="0">
                    <a:solidFill>
                      <a:schemeClr val="tx1"/>
                    </a:solidFill>
                    <a:effectLst/>
                  </a:rPr>
                  <a:t> </a:t>
                </a:r>
              </a:p>
              <a:p>
                <a:pPr marL="0" indent="0">
                  <a:buNone/>
                </a:pPr>
                <a:r>
                  <a:rPr lang="tr-TR" dirty="0" smtClean="0">
                    <a:solidFill>
                      <a:schemeClr val="tx1"/>
                    </a:solidFill>
                    <a:effectLst/>
                  </a:rPr>
                  <a:t>RE	: Nispi Üstünlük</a:t>
                </a:r>
              </a:p>
              <a:p>
                <a:pPr marL="0" indent="0">
                  <a:buNone/>
                </a:pPr>
                <a:r>
                  <a:rPr lang="tr-TR" dirty="0" smtClean="0">
                    <a:solidFill>
                      <a:schemeClr val="tx1"/>
                    </a:solidFill>
                    <a:effectLst/>
                  </a:rPr>
                  <a:t>İ	: İşlem sayısı</a:t>
                </a:r>
              </a:p>
              <a:p>
                <a:pPr marL="0" indent="0">
                  <a:buNone/>
                </a:pPr>
                <a:r>
                  <a:rPr lang="tr-TR" dirty="0" smtClean="0">
                    <a:solidFill>
                      <a:schemeClr val="tx1"/>
                    </a:solidFill>
                    <a:effectLst/>
                  </a:rPr>
                  <a:t>SıKO	: Sıralara ait kareler ortalaması</a:t>
                </a:r>
              </a:p>
              <a:p>
                <a:pPr marL="0" indent="0">
                  <a:buNone/>
                </a:pPr>
                <a:r>
                  <a:rPr lang="tr-TR" dirty="0" smtClean="0">
                    <a:solidFill>
                      <a:schemeClr val="tx1"/>
                    </a:solidFill>
                    <a:effectLst/>
                  </a:rPr>
                  <a:t>SüKO	: Sütunlara ait kareler ortalaması	</a:t>
                </a:r>
              </a:p>
              <a:p>
                <a:pPr marL="0" indent="0">
                  <a:buNone/>
                </a:pPr>
                <a:r>
                  <a:rPr lang="tr-TR" dirty="0" smtClean="0">
                    <a:solidFill>
                      <a:schemeClr val="tx1"/>
                    </a:solidFill>
                    <a:effectLst/>
                  </a:rPr>
                  <a:t>HKO	: Hata kareler ortalaması</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217"/>
                </a:stretch>
              </a:blipFill>
            </p:spPr>
            <p:txBody>
              <a:bodyPr/>
              <a:lstStyle/>
              <a:p>
                <a:r>
                  <a:rPr lang="tr-TR">
                    <a:noFill/>
                  </a:rPr>
                  <a:t> </a:t>
                </a:r>
              </a:p>
            </p:txBody>
          </p:sp>
        </mc:Fallback>
      </mc:AlternateContent>
    </p:spTree>
    <p:extLst>
      <p:ext uri="{BB962C8B-B14F-4D97-AF65-F5344CB8AC3E}">
        <p14:creationId xmlns:p14="http://schemas.microsoft.com/office/powerpoint/2010/main" val="24008305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solidFill>
                  <a:srgbClr val="C00000"/>
                </a:solidFill>
              </a:rPr>
              <a:t>LATİN KARESİ DENEME DESENİN ÜSTÜNLÜĞÜ</a:t>
            </a:r>
            <a:br>
              <a:rPr lang="tr-TR" dirty="0" smtClean="0">
                <a:solidFill>
                  <a:srgbClr val="C00000"/>
                </a:solidFill>
              </a:rPr>
            </a:br>
            <a:r>
              <a:rPr lang="tr-TR" dirty="0" smtClean="0">
                <a:solidFill>
                  <a:srgbClr val="C00000"/>
                </a:solidFill>
              </a:rPr>
              <a:t>1. Şansa Bağlı Parsellere Üstünlüğü</a:t>
            </a:r>
            <a:endParaRPr lang="tr-TR" dirty="0">
              <a:solidFill>
                <a:srgbClr val="C00000"/>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tr-TR" dirty="0" smtClean="0"/>
                  <a:t>Bu çalışmada şansa bağlı parsellerde, Latin karesinin ulaştığı hassasiyete ancak tekrar sayısının değiştirilmesi ile ulaşılabilir.  Bu durumda tekrar sayısı şu şekilde hesaplanır:</a:t>
                </a:r>
              </a:p>
              <a:p>
                <a14:m>
                  <m:oMath xmlns:m="http://schemas.openxmlformats.org/officeDocument/2006/math">
                    <m:sSub>
                      <m:sSubPr>
                        <m:ctrlPr>
                          <a:rPr lang="tr-TR" i="1" smtClean="0">
                            <a:latin typeface="Cambria Math" panose="02040503050406030204" pitchFamily="18" charset="0"/>
                          </a:rPr>
                        </m:ctrlPr>
                      </m:sSubPr>
                      <m:e>
                        <m:r>
                          <a:rPr lang="tr-TR" b="0" i="1" smtClean="0">
                            <a:latin typeface="Cambria Math" panose="02040503050406030204" pitchFamily="18" charset="0"/>
                          </a:rPr>
                          <m:t>𝑟</m:t>
                        </m:r>
                      </m:e>
                      <m:sub>
                        <m:r>
                          <a:rPr lang="tr-TR" b="0" i="1" smtClean="0">
                            <a:latin typeface="Cambria Math" panose="02040503050406030204" pitchFamily="18" charset="0"/>
                          </a:rPr>
                          <m:t>𝑝𝑎𝑟𝑠𝑒𝑙</m:t>
                        </m:r>
                      </m:sub>
                    </m:sSub>
                    <m:r>
                      <a:rPr lang="tr-TR" b="0" i="1" smtClean="0">
                        <a:latin typeface="Cambria Math" panose="02040503050406030204" pitchFamily="18" charset="0"/>
                      </a:rPr>
                      <m:t>=</m:t>
                    </m:r>
                    <m:r>
                      <a:rPr lang="tr-TR" b="0" i="1" smtClean="0">
                        <a:latin typeface="Cambria Math" panose="02040503050406030204" pitchFamily="18" charset="0"/>
                      </a:rPr>
                      <m:t>𝑅𝐸𝑥</m:t>
                    </m:r>
                    <m:sSub>
                      <m:sSubPr>
                        <m:ctrlPr>
                          <a:rPr lang="tr-TR" b="0" i="1" smtClean="0">
                            <a:latin typeface="Cambria Math" panose="02040503050406030204" pitchFamily="18" charset="0"/>
                          </a:rPr>
                        </m:ctrlPr>
                      </m:sSubPr>
                      <m:e>
                        <m:r>
                          <a:rPr lang="tr-TR" b="0" i="1" smtClean="0">
                            <a:latin typeface="Cambria Math" panose="02040503050406030204" pitchFamily="18" charset="0"/>
                          </a:rPr>
                          <m:t>𝑟</m:t>
                        </m:r>
                      </m:e>
                      <m:sub>
                        <m:r>
                          <a:rPr lang="tr-TR" b="0" i="1" smtClean="0">
                            <a:latin typeface="Cambria Math" panose="02040503050406030204" pitchFamily="18" charset="0"/>
                          </a:rPr>
                          <m:t>𝐿𝑎𝑡𝑖𝑛</m:t>
                        </m:r>
                      </m:sub>
                    </m:sSub>
                  </m:oMath>
                </a14:m>
                <a:endParaRPr lang="tr-TR" b="0" dirty="0" smtClean="0"/>
              </a:p>
              <a:p>
                <a:pPr marL="0" indent="0">
                  <a:buNone/>
                </a:pPr>
                <a14:m>
                  <m:oMath xmlns:m="http://schemas.openxmlformats.org/officeDocument/2006/math">
                    <m:sSub>
                      <m:sSubPr>
                        <m:ctrlPr>
                          <a:rPr lang="tr-TR" i="1">
                            <a:latin typeface="Cambria Math" panose="02040503050406030204" pitchFamily="18" charset="0"/>
                          </a:rPr>
                        </m:ctrlPr>
                      </m:sSubPr>
                      <m:e>
                        <m:r>
                          <a:rPr lang="tr-TR" i="1">
                            <a:latin typeface="Cambria Math" panose="02040503050406030204" pitchFamily="18" charset="0"/>
                          </a:rPr>
                          <m:t>𝑟</m:t>
                        </m:r>
                      </m:e>
                      <m:sub>
                        <m:r>
                          <a:rPr lang="tr-TR" i="1">
                            <a:latin typeface="Cambria Math" panose="02040503050406030204" pitchFamily="18" charset="0"/>
                          </a:rPr>
                          <m:t>𝑝𝑎𝑟𝑠𝑒𝑙</m:t>
                        </m:r>
                      </m:sub>
                    </m:sSub>
                  </m:oMath>
                </a14:m>
                <a:r>
                  <a:rPr lang="tr-TR" dirty="0" smtClean="0"/>
                  <a:t> : Şansa bağlı parsellerde olması gereken tekrar sayısı </a:t>
                </a:r>
              </a:p>
              <a:p>
                <a:pPr marL="0" indent="0">
                  <a:buNone/>
                </a:pPr>
                <a14:m>
                  <m:oMath xmlns:m="http://schemas.openxmlformats.org/officeDocument/2006/math">
                    <m:sSub>
                      <m:sSubPr>
                        <m:ctrlPr>
                          <a:rPr lang="tr-TR" i="1">
                            <a:latin typeface="Cambria Math" panose="02040503050406030204" pitchFamily="18" charset="0"/>
                          </a:rPr>
                        </m:ctrlPr>
                      </m:sSubPr>
                      <m:e>
                        <m:r>
                          <a:rPr lang="tr-TR" i="1">
                            <a:latin typeface="Cambria Math" panose="02040503050406030204" pitchFamily="18" charset="0"/>
                          </a:rPr>
                          <m:t>𝑟</m:t>
                        </m:r>
                      </m:e>
                      <m:sub>
                        <m:r>
                          <a:rPr lang="tr-TR" i="1">
                            <a:latin typeface="Cambria Math" panose="02040503050406030204" pitchFamily="18" charset="0"/>
                          </a:rPr>
                          <m:t>𝐿𝑎𝑡𝑖𝑛</m:t>
                        </m:r>
                      </m:sub>
                    </m:sSub>
                  </m:oMath>
                </a14:m>
                <a:r>
                  <a:rPr lang="tr-TR" dirty="0" smtClean="0"/>
                  <a:t> 	  : Latin karesindeki tekrar sayısı</a:t>
                </a:r>
              </a:p>
              <a:p>
                <a:pPr marL="0" indent="0">
                  <a:buNone/>
                </a:pPr>
                <a:r>
                  <a:rPr lang="tr-TR" dirty="0" smtClean="0"/>
                  <a:t>RE	  : Latin karesi deneme deseninin şansa bağlı parsellere üstünlüğü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217" t="-2241" r="-638"/>
                </a:stretch>
              </a:blipFill>
            </p:spPr>
            <p:txBody>
              <a:bodyPr/>
              <a:lstStyle/>
              <a:p>
                <a:r>
                  <a:rPr lang="tr-TR">
                    <a:noFill/>
                  </a:rPr>
                  <a:t> </a:t>
                </a:r>
              </a:p>
            </p:txBody>
          </p:sp>
        </mc:Fallback>
      </mc:AlternateContent>
    </p:spTree>
    <p:extLst>
      <p:ext uri="{BB962C8B-B14F-4D97-AF65-F5344CB8AC3E}">
        <p14:creationId xmlns:p14="http://schemas.microsoft.com/office/powerpoint/2010/main" val="1531498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solidFill>
                  <a:srgbClr val="C00000"/>
                </a:solidFill>
              </a:rPr>
              <a:t>LATİN KARESİ DENEME DESENİN ÜSTÜNLÜĞÜ</a:t>
            </a:r>
            <a:br>
              <a:rPr lang="tr-TR" dirty="0" smtClean="0">
                <a:solidFill>
                  <a:srgbClr val="C00000"/>
                </a:solidFill>
              </a:rPr>
            </a:br>
            <a:r>
              <a:rPr lang="tr-TR" dirty="0" smtClean="0">
                <a:solidFill>
                  <a:srgbClr val="C00000"/>
                </a:solidFill>
              </a:rPr>
              <a:t>1. Şansa Bağlı Parsellere Üstünlüğü</a:t>
            </a:r>
            <a:endParaRPr lang="tr-TR" dirty="0">
              <a:solidFill>
                <a:srgbClr val="C00000"/>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92500" lnSpcReduction="10000"/>
              </a:bodyPr>
              <a:lstStyle/>
              <a:p>
                <a:r>
                  <a:rPr lang="tr-TR" dirty="0" smtClean="0"/>
                  <a:t>Latin karesi deneme deseninin çözümüne veridğimiz örneği (elma bahçesinde 5 değişik ilaç uygulama etkisinin) dikkate alarak bu değerleri bulursak;</a:t>
                </a:r>
              </a:p>
              <a:p>
                <a:pPr marL="0" indent="0">
                  <a:buNone/>
                </a:pPr>
                <a14:m>
                  <m:oMathPara xmlns:m="http://schemas.openxmlformats.org/officeDocument/2006/math">
                    <m:oMathParaPr>
                      <m:jc m:val="centerGroup"/>
                    </m:oMathParaPr>
                    <m:oMath xmlns:m="http://schemas.openxmlformats.org/officeDocument/2006/math">
                      <m:r>
                        <a:rPr lang="tr-TR" i="1">
                          <a:latin typeface="Cambria Math" panose="02040503050406030204" pitchFamily="18" charset="0"/>
                        </a:rPr>
                        <m:t>𝑅𝐸</m:t>
                      </m:r>
                      <m:r>
                        <a:rPr lang="tr-TR" i="1">
                          <a:latin typeface="Cambria Math" panose="02040503050406030204" pitchFamily="18" charset="0"/>
                        </a:rPr>
                        <m:t> </m:t>
                      </m:r>
                      <m:d>
                        <m:dPr>
                          <m:ctrlPr>
                            <a:rPr lang="tr-TR" i="1">
                              <a:latin typeface="Cambria Math" panose="02040503050406030204" pitchFamily="18" charset="0"/>
                            </a:rPr>
                          </m:ctrlPr>
                        </m:dPr>
                        <m:e>
                          <m:r>
                            <a:rPr lang="tr-TR" i="1">
                              <a:latin typeface="Cambria Math" panose="02040503050406030204" pitchFamily="18" charset="0"/>
                            </a:rPr>
                            <m:t>𝑅𝑒𝑙𝑎𝑡𝑖𝑣𝑒</m:t>
                          </m:r>
                          <m:r>
                            <a:rPr lang="tr-TR" i="1">
                              <a:latin typeface="Cambria Math" panose="02040503050406030204" pitchFamily="18" charset="0"/>
                            </a:rPr>
                            <m:t> </m:t>
                          </m:r>
                          <m:r>
                            <a:rPr lang="tr-TR" i="1">
                              <a:latin typeface="Cambria Math" panose="02040503050406030204" pitchFamily="18" charset="0"/>
                            </a:rPr>
                            <m:t>𝐸𝑓𝑓𝑖𝑐𝑖𝑒𝑛𝑐𝑦</m:t>
                          </m:r>
                        </m:e>
                      </m:d>
                      <m:r>
                        <a:rPr lang="tr-TR" i="1">
                          <a:latin typeface="Cambria Math" panose="02040503050406030204" pitchFamily="18" charset="0"/>
                        </a:rPr>
                        <m:t>=</m:t>
                      </m:r>
                      <m:f>
                        <m:fPr>
                          <m:ctrlPr>
                            <a:rPr lang="tr-TR" i="1">
                              <a:latin typeface="Cambria Math" panose="02040503050406030204" pitchFamily="18" charset="0"/>
                            </a:rPr>
                          </m:ctrlPr>
                        </m:fPr>
                        <m:num>
                          <m:r>
                            <a:rPr lang="tr-TR" i="1">
                              <a:latin typeface="Cambria Math" panose="02040503050406030204" pitchFamily="18" charset="0"/>
                            </a:rPr>
                            <m:t>𝑆</m:t>
                          </m:r>
                          <m:r>
                            <a:rPr lang="tr-TR" i="1">
                              <a:latin typeface="Cambria Math" panose="02040503050406030204" pitchFamily="18" charset="0"/>
                            </a:rPr>
                            <m:t>ü</m:t>
                          </m:r>
                          <m:r>
                            <a:rPr lang="tr-TR" i="1">
                              <a:latin typeface="Cambria Math" panose="02040503050406030204" pitchFamily="18" charset="0"/>
                            </a:rPr>
                            <m:t>𝐾𝑂</m:t>
                          </m:r>
                          <m:r>
                            <a:rPr lang="tr-TR" i="1">
                              <a:latin typeface="Cambria Math" panose="02040503050406030204" pitchFamily="18" charset="0"/>
                            </a:rPr>
                            <m:t>+</m:t>
                          </m:r>
                          <m:r>
                            <a:rPr lang="tr-TR" i="1">
                              <a:latin typeface="Cambria Math" panose="02040503050406030204" pitchFamily="18" charset="0"/>
                            </a:rPr>
                            <m:t>𝑆𝚤𝐾𝑂</m:t>
                          </m:r>
                          <m:r>
                            <a:rPr lang="tr-TR" i="1">
                              <a:latin typeface="Cambria Math" panose="02040503050406030204" pitchFamily="18" charset="0"/>
                            </a:rPr>
                            <m:t>+</m:t>
                          </m:r>
                          <m:d>
                            <m:dPr>
                              <m:ctrlPr>
                                <a:rPr lang="tr-TR" i="1">
                                  <a:latin typeface="Cambria Math" panose="02040503050406030204" pitchFamily="18" charset="0"/>
                                </a:rPr>
                              </m:ctrlPr>
                            </m:dPr>
                            <m:e>
                              <m:r>
                                <a:rPr lang="tr-TR" i="1">
                                  <a:latin typeface="Cambria Math" panose="02040503050406030204" pitchFamily="18" charset="0"/>
                                </a:rPr>
                                <m:t>𝑖</m:t>
                              </m:r>
                              <m:r>
                                <a:rPr lang="tr-TR" i="1">
                                  <a:latin typeface="Cambria Math" panose="02040503050406030204" pitchFamily="18" charset="0"/>
                                </a:rPr>
                                <m:t>−1</m:t>
                              </m:r>
                            </m:e>
                          </m:d>
                          <m:r>
                            <a:rPr lang="tr-TR" i="1">
                              <a:latin typeface="Cambria Math" panose="02040503050406030204" pitchFamily="18" charset="0"/>
                            </a:rPr>
                            <m:t>𝑥𝐻𝐾𝑂</m:t>
                          </m:r>
                        </m:num>
                        <m:den>
                          <m:d>
                            <m:dPr>
                              <m:ctrlPr>
                                <a:rPr lang="tr-TR" i="1">
                                  <a:latin typeface="Cambria Math" panose="02040503050406030204" pitchFamily="18" charset="0"/>
                                </a:rPr>
                              </m:ctrlPr>
                            </m:dPr>
                            <m:e>
                              <m:r>
                                <a:rPr lang="tr-TR" i="1">
                                  <a:latin typeface="Cambria Math" panose="02040503050406030204" pitchFamily="18" charset="0"/>
                                </a:rPr>
                                <m:t>𝑖</m:t>
                              </m:r>
                              <m:r>
                                <a:rPr lang="tr-TR" i="1">
                                  <a:latin typeface="Cambria Math" panose="02040503050406030204" pitchFamily="18" charset="0"/>
                                </a:rPr>
                                <m:t>+1</m:t>
                              </m:r>
                            </m:e>
                          </m:d>
                          <m:r>
                            <a:rPr lang="tr-TR" i="1">
                              <a:latin typeface="Cambria Math" panose="02040503050406030204" pitchFamily="18" charset="0"/>
                            </a:rPr>
                            <m:t>𝑥𝐻𝐾𝑂</m:t>
                          </m:r>
                        </m:den>
                      </m:f>
                      <m:r>
                        <a:rPr lang="tr-TR" b="0" i="1" smtClean="0">
                          <a:latin typeface="Cambria Math" panose="02040503050406030204" pitchFamily="18" charset="0"/>
                        </a:rPr>
                        <m:t>=</m:t>
                      </m:r>
                      <m:f>
                        <m:fPr>
                          <m:ctrlPr>
                            <a:rPr lang="tr-TR" b="0" i="1" smtClean="0">
                              <a:latin typeface="Cambria Math" panose="02040503050406030204" pitchFamily="18" charset="0"/>
                            </a:rPr>
                          </m:ctrlPr>
                        </m:fPr>
                        <m:num>
                          <m:r>
                            <a:rPr lang="tr-TR" b="0" i="1" smtClean="0">
                              <a:latin typeface="Cambria Math" panose="02040503050406030204" pitchFamily="18" charset="0"/>
                            </a:rPr>
                            <m:t>2650+320+</m:t>
                          </m:r>
                          <m:d>
                            <m:dPr>
                              <m:ctrlPr>
                                <a:rPr lang="tr-TR" b="0" i="1" smtClean="0">
                                  <a:latin typeface="Cambria Math" panose="02040503050406030204" pitchFamily="18" charset="0"/>
                                </a:rPr>
                              </m:ctrlPr>
                            </m:dPr>
                            <m:e>
                              <m:r>
                                <a:rPr lang="tr-TR" b="0" i="1" smtClean="0">
                                  <a:latin typeface="Cambria Math" panose="02040503050406030204" pitchFamily="18" charset="0"/>
                                </a:rPr>
                                <m:t>5−1</m:t>
                              </m:r>
                            </m:e>
                          </m:d>
                          <m:r>
                            <a:rPr lang="tr-TR" b="0" i="1" smtClean="0">
                              <a:latin typeface="Cambria Math" panose="02040503050406030204" pitchFamily="18" charset="0"/>
                            </a:rPr>
                            <m:t>𝑥</m:t>
                          </m:r>
                          <m:r>
                            <a:rPr lang="tr-TR" b="0" i="1" smtClean="0">
                              <a:latin typeface="Cambria Math" panose="02040503050406030204" pitchFamily="18" charset="0"/>
                            </a:rPr>
                            <m:t>510</m:t>
                          </m:r>
                        </m:num>
                        <m:den>
                          <m:d>
                            <m:dPr>
                              <m:ctrlPr>
                                <a:rPr lang="tr-TR" b="0" i="1" smtClean="0">
                                  <a:latin typeface="Cambria Math" panose="02040503050406030204" pitchFamily="18" charset="0"/>
                                </a:rPr>
                              </m:ctrlPr>
                            </m:dPr>
                            <m:e>
                              <m:r>
                                <a:rPr lang="tr-TR" b="0" i="1" smtClean="0">
                                  <a:latin typeface="Cambria Math" panose="02040503050406030204" pitchFamily="18" charset="0"/>
                                </a:rPr>
                                <m:t>5+1</m:t>
                              </m:r>
                            </m:e>
                          </m:d>
                          <m:r>
                            <a:rPr lang="tr-TR" b="0" i="1" smtClean="0">
                              <a:latin typeface="Cambria Math" panose="02040503050406030204" pitchFamily="18" charset="0"/>
                            </a:rPr>
                            <m:t>𝑥</m:t>
                          </m:r>
                          <m:r>
                            <a:rPr lang="tr-TR" b="0" i="1" smtClean="0">
                              <a:latin typeface="Cambria Math" panose="02040503050406030204" pitchFamily="18" charset="0"/>
                            </a:rPr>
                            <m:t>510</m:t>
                          </m:r>
                        </m:den>
                      </m:f>
                      <m:r>
                        <a:rPr lang="tr-TR" b="0" i="1" smtClean="0">
                          <a:latin typeface="Cambria Math" panose="02040503050406030204" pitchFamily="18" charset="0"/>
                        </a:rPr>
                        <m:t>=1.63</m:t>
                      </m:r>
                    </m:oMath>
                  </m:oMathPara>
                </a14:m>
                <a:endParaRPr lang="tr-TR" dirty="0" smtClean="0"/>
              </a:p>
              <a:p>
                <a:r>
                  <a:rPr lang="tr-TR" dirty="0" smtClean="0"/>
                  <a:t>Bu çalışma şansa bağlı parseller yerine Latin karesi deneme deseninde yapılmak suretiyle % 63 üstünlük sağlanmıştır. Bu hassasiyete şansa bağlı parsellerde ulaşabilmek için yapılması gereken tekrar sayısı</a:t>
                </a:r>
              </a:p>
              <a:p>
                <a:r>
                  <a:rPr lang="tr-TR" dirty="0" smtClean="0"/>
                  <a:t> </a:t>
                </a:r>
                <a14:m>
                  <m:oMath xmlns:m="http://schemas.openxmlformats.org/officeDocument/2006/math">
                    <m:sSub>
                      <m:sSubPr>
                        <m:ctrlPr>
                          <a:rPr lang="tr-TR" i="1">
                            <a:latin typeface="Cambria Math" panose="02040503050406030204" pitchFamily="18" charset="0"/>
                          </a:rPr>
                        </m:ctrlPr>
                      </m:sSubPr>
                      <m:e>
                        <m:r>
                          <a:rPr lang="tr-TR" i="1">
                            <a:latin typeface="Cambria Math" panose="02040503050406030204" pitchFamily="18" charset="0"/>
                          </a:rPr>
                          <m:t>𝑟</m:t>
                        </m:r>
                      </m:e>
                      <m:sub>
                        <m:r>
                          <a:rPr lang="tr-TR" i="1">
                            <a:latin typeface="Cambria Math" panose="02040503050406030204" pitchFamily="18" charset="0"/>
                          </a:rPr>
                          <m:t>𝑝𝑎𝑟𝑠𝑒𝑙</m:t>
                        </m:r>
                      </m:sub>
                    </m:sSub>
                    <m:r>
                      <a:rPr lang="tr-TR" i="1">
                        <a:latin typeface="Cambria Math" panose="02040503050406030204" pitchFamily="18" charset="0"/>
                      </a:rPr>
                      <m:t>=</m:t>
                    </m:r>
                    <m:r>
                      <a:rPr lang="tr-TR" i="1">
                        <a:latin typeface="Cambria Math" panose="02040503050406030204" pitchFamily="18" charset="0"/>
                      </a:rPr>
                      <m:t>𝑅𝐸𝑥</m:t>
                    </m:r>
                    <m:sSub>
                      <m:sSubPr>
                        <m:ctrlPr>
                          <a:rPr lang="tr-TR" i="1">
                            <a:latin typeface="Cambria Math" panose="02040503050406030204" pitchFamily="18" charset="0"/>
                          </a:rPr>
                        </m:ctrlPr>
                      </m:sSubPr>
                      <m:e>
                        <m:r>
                          <a:rPr lang="tr-TR" i="1">
                            <a:latin typeface="Cambria Math" panose="02040503050406030204" pitchFamily="18" charset="0"/>
                          </a:rPr>
                          <m:t>𝑟</m:t>
                        </m:r>
                      </m:e>
                      <m:sub>
                        <m:r>
                          <a:rPr lang="tr-TR" i="1">
                            <a:latin typeface="Cambria Math" panose="02040503050406030204" pitchFamily="18" charset="0"/>
                          </a:rPr>
                          <m:t>𝐿𝑎𝑡𝑖𝑛</m:t>
                        </m:r>
                      </m:sub>
                    </m:sSub>
                    <m:r>
                      <a:rPr lang="tr-TR" b="0" i="1" smtClean="0">
                        <a:latin typeface="Cambria Math" panose="02040503050406030204" pitchFamily="18" charset="0"/>
                      </a:rPr>
                      <m:t>=1.63</m:t>
                    </m:r>
                    <m:r>
                      <a:rPr lang="tr-TR" b="0" i="1" smtClean="0">
                        <a:latin typeface="Cambria Math" panose="02040503050406030204" pitchFamily="18" charset="0"/>
                      </a:rPr>
                      <m:t>𝑥</m:t>
                    </m:r>
                    <m:r>
                      <a:rPr lang="tr-TR" b="0" i="1" smtClean="0">
                        <a:latin typeface="Cambria Math" panose="02040503050406030204" pitchFamily="18" charset="0"/>
                      </a:rPr>
                      <m:t>5=8.15≌8</m:t>
                    </m:r>
                  </m:oMath>
                </a14:m>
                <a:r>
                  <a:rPr lang="tr-TR" dirty="0" smtClean="0"/>
                  <a:t>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928" t="-2801"/>
                </a:stretch>
              </a:blipFill>
            </p:spPr>
            <p:txBody>
              <a:bodyPr/>
              <a:lstStyle/>
              <a:p>
                <a:r>
                  <a:rPr lang="tr-TR">
                    <a:noFill/>
                  </a:rPr>
                  <a:t> </a:t>
                </a:r>
              </a:p>
            </p:txBody>
          </p:sp>
        </mc:Fallback>
      </mc:AlternateContent>
    </p:spTree>
    <p:extLst>
      <p:ext uri="{BB962C8B-B14F-4D97-AF65-F5344CB8AC3E}">
        <p14:creationId xmlns:p14="http://schemas.microsoft.com/office/powerpoint/2010/main" val="35206060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9755"/>
            <a:ext cx="10515600" cy="1064841"/>
          </a:xfrm>
        </p:spPr>
        <p:txBody>
          <a:bodyPr>
            <a:normAutofit fontScale="90000"/>
          </a:bodyPr>
          <a:lstStyle/>
          <a:p>
            <a:r>
              <a:rPr lang="tr-TR" dirty="0" smtClean="0">
                <a:solidFill>
                  <a:srgbClr val="C00000"/>
                </a:solidFill>
              </a:rPr>
              <a:t>LATİN KARESİ DENEME DESENİN ÜSTÜNLÜĞÜ</a:t>
            </a:r>
            <a:br>
              <a:rPr lang="tr-TR" dirty="0" smtClean="0">
                <a:solidFill>
                  <a:srgbClr val="C00000"/>
                </a:solidFill>
              </a:rPr>
            </a:br>
            <a:r>
              <a:rPr lang="tr-TR" dirty="0" smtClean="0">
                <a:solidFill>
                  <a:srgbClr val="C00000"/>
                </a:solidFill>
              </a:rPr>
              <a:t>2. Şansa Bağlı Bloklar Desenine Üstünlüğü</a:t>
            </a:r>
            <a:endParaRPr lang="tr-TR" dirty="0">
              <a:solidFill>
                <a:srgbClr val="C00000"/>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243191" y="1439694"/>
                <a:ext cx="11741286" cy="4737269"/>
              </a:xfrm>
            </p:spPr>
            <p:txBody>
              <a:bodyPr>
                <a:normAutofit/>
              </a:bodyPr>
              <a:lstStyle/>
              <a:p>
                <a:r>
                  <a:rPr lang="tr-TR" dirty="0" smtClean="0"/>
                  <a:t>Şansa bağlı bloklar deneme deseninde materyalde bir özellik açısından farklılık olduğu düşünülür ve bu bloklama yapılarak giderilmeye çalışılır.</a:t>
                </a:r>
              </a:p>
              <a:p>
                <a:r>
                  <a:rPr lang="tr-TR" dirty="0" smtClean="0"/>
                  <a:t>Latin karesinde ise iki bloklama yapılması nedeni ile üstünlük söz konusu olabilmekte ve bu belirlenirken iki ayrı durum ortaya çıkmaktadır. </a:t>
                </a:r>
              </a:p>
              <a:p>
                <a:pPr marL="971550" lvl="1" indent="-514350">
                  <a:buFont typeface="+mj-lt"/>
                  <a:buAutoNum type="alphaLcPeriod"/>
                </a:pPr>
                <a:r>
                  <a:rPr lang="tr-TR" dirty="0" smtClean="0"/>
                  <a:t>Sıralar blok kabul edilirse</a:t>
                </a:r>
              </a:p>
              <a:p>
                <a:pPr marL="457200" lvl="1" indent="0">
                  <a:buNone/>
                </a:pPr>
                <a14:m>
                  <m:oMathPara xmlns:m="http://schemas.openxmlformats.org/officeDocument/2006/math">
                    <m:oMathParaPr>
                      <m:jc m:val="centerGroup"/>
                    </m:oMathParaPr>
                    <m:oMath xmlns:m="http://schemas.openxmlformats.org/officeDocument/2006/math">
                      <m:r>
                        <a:rPr lang="tr-TR" b="0" i="1" smtClean="0">
                          <a:latin typeface="Cambria Math" panose="02040503050406030204" pitchFamily="18" charset="0"/>
                        </a:rPr>
                        <m:t>𝑅𝐸</m:t>
                      </m:r>
                      <m:r>
                        <a:rPr lang="tr-TR" b="0" i="1" smtClean="0">
                          <a:latin typeface="Cambria Math" panose="02040503050406030204" pitchFamily="18" charset="0"/>
                        </a:rPr>
                        <m:t>=</m:t>
                      </m:r>
                      <m:f>
                        <m:fPr>
                          <m:ctrlPr>
                            <a:rPr lang="tr-TR" b="0" i="1" smtClean="0">
                              <a:latin typeface="Cambria Math" panose="02040503050406030204" pitchFamily="18" charset="0"/>
                            </a:rPr>
                          </m:ctrlPr>
                        </m:fPr>
                        <m:num>
                          <m:r>
                            <a:rPr lang="tr-TR" b="0" i="1" smtClean="0">
                              <a:latin typeface="Cambria Math" panose="02040503050406030204" pitchFamily="18" charset="0"/>
                            </a:rPr>
                            <m:t>𝑆</m:t>
                          </m:r>
                          <m:r>
                            <a:rPr lang="tr-TR" b="0" i="1" smtClean="0">
                              <a:latin typeface="Cambria Math" panose="02040503050406030204" pitchFamily="18" charset="0"/>
                            </a:rPr>
                            <m:t>ü</m:t>
                          </m:r>
                          <m:r>
                            <a:rPr lang="tr-TR" b="0" i="1" smtClean="0">
                              <a:latin typeface="Cambria Math" panose="02040503050406030204" pitchFamily="18" charset="0"/>
                            </a:rPr>
                            <m:t>𝐾𝑂</m:t>
                          </m:r>
                          <m:r>
                            <a:rPr lang="tr-TR" b="0" i="1" smtClean="0">
                              <a:latin typeface="Cambria Math" panose="02040503050406030204" pitchFamily="18" charset="0"/>
                            </a:rPr>
                            <m:t>+</m:t>
                          </m:r>
                          <m:d>
                            <m:dPr>
                              <m:ctrlPr>
                                <a:rPr lang="tr-TR" b="0" i="1" smtClean="0">
                                  <a:latin typeface="Cambria Math" panose="02040503050406030204" pitchFamily="18" charset="0"/>
                                </a:rPr>
                              </m:ctrlPr>
                            </m:dPr>
                            <m:e>
                              <m:r>
                                <a:rPr lang="tr-TR" b="0" i="1" smtClean="0">
                                  <a:latin typeface="Cambria Math" panose="02040503050406030204" pitchFamily="18" charset="0"/>
                                </a:rPr>
                                <m:t>𝑖</m:t>
                              </m:r>
                              <m:r>
                                <a:rPr lang="tr-TR" b="0" i="1" smtClean="0">
                                  <a:latin typeface="Cambria Math" panose="02040503050406030204" pitchFamily="18" charset="0"/>
                                </a:rPr>
                                <m:t>−1</m:t>
                              </m:r>
                            </m:e>
                          </m:d>
                          <m:r>
                            <a:rPr lang="tr-TR" b="0" i="1" smtClean="0">
                              <a:latin typeface="Cambria Math" panose="02040503050406030204" pitchFamily="18" charset="0"/>
                            </a:rPr>
                            <m:t>𝑥𝐻𝐾𝑂</m:t>
                          </m:r>
                          <m:r>
                            <a:rPr lang="tr-TR" b="0" i="1" smtClean="0">
                              <a:latin typeface="Cambria Math" panose="02040503050406030204" pitchFamily="18" charset="0"/>
                            </a:rPr>
                            <m:t> </m:t>
                          </m:r>
                        </m:num>
                        <m:den>
                          <m:r>
                            <a:rPr lang="tr-TR" b="0" i="1" smtClean="0">
                              <a:latin typeface="Cambria Math" panose="02040503050406030204" pitchFamily="18" charset="0"/>
                            </a:rPr>
                            <m:t>𝑖𝑥𝐻𝐾𝑂</m:t>
                          </m:r>
                        </m:den>
                      </m:f>
                    </m:oMath>
                  </m:oMathPara>
                </a14:m>
                <a:endParaRPr lang="tr-TR" b="0" dirty="0" smtClean="0"/>
              </a:p>
              <a:p>
                <a:pPr marL="457200" lvl="1" indent="0">
                  <a:buNone/>
                </a:pPr>
                <a:r>
                  <a:rPr lang="tr-TR" dirty="0" smtClean="0"/>
                  <a:t>Nispi üstünlükler belirlendikten sonra şansa bağlı bloklarda aynı hassasiyete ulaşabilmek için gerekli tekrarlama sayısı:</a:t>
                </a:r>
              </a:p>
              <a:p>
                <a:pPr marL="457200" lvl="1" indent="0">
                  <a:buNone/>
                </a:pPr>
                <a:r>
                  <a:rPr lang="tr-TR" dirty="0" smtClean="0"/>
                  <a:t>	 </a:t>
                </a:r>
                <a14:m>
                  <m:oMath xmlns:m="http://schemas.openxmlformats.org/officeDocument/2006/math">
                    <m:sSub>
                      <m:sSubPr>
                        <m:ctrlPr>
                          <a:rPr lang="tr-TR" i="1">
                            <a:latin typeface="Cambria Math" panose="02040503050406030204" pitchFamily="18" charset="0"/>
                          </a:rPr>
                        </m:ctrlPr>
                      </m:sSubPr>
                      <m:e>
                        <m:r>
                          <a:rPr lang="tr-TR" i="1">
                            <a:latin typeface="Cambria Math" panose="02040503050406030204" pitchFamily="18" charset="0"/>
                          </a:rPr>
                          <m:t>𝑟</m:t>
                        </m:r>
                      </m:e>
                      <m:sub>
                        <m:r>
                          <a:rPr lang="tr-TR" b="0" i="1" smtClean="0">
                            <a:latin typeface="Cambria Math" panose="02040503050406030204" pitchFamily="18" charset="0"/>
                          </a:rPr>
                          <m:t>𝑏𝑙𝑜𝑘</m:t>
                        </m:r>
                      </m:sub>
                    </m:sSub>
                    <m:r>
                      <a:rPr lang="tr-TR" i="1">
                        <a:latin typeface="Cambria Math" panose="02040503050406030204" pitchFamily="18" charset="0"/>
                      </a:rPr>
                      <m:t>=</m:t>
                    </m:r>
                    <m:r>
                      <a:rPr lang="tr-TR" i="1">
                        <a:latin typeface="Cambria Math" panose="02040503050406030204" pitchFamily="18" charset="0"/>
                      </a:rPr>
                      <m:t>𝑅𝐸𝑥</m:t>
                    </m:r>
                    <m:sSub>
                      <m:sSubPr>
                        <m:ctrlPr>
                          <a:rPr lang="tr-TR" i="1">
                            <a:latin typeface="Cambria Math" panose="02040503050406030204" pitchFamily="18" charset="0"/>
                          </a:rPr>
                        </m:ctrlPr>
                      </m:sSubPr>
                      <m:e>
                        <m:r>
                          <a:rPr lang="tr-TR" i="1">
                            <a:latin typeface="Cambria Math" panose="02040503050406030204" pitchFamily="18" charset="0"/>
                          </a:rPr>
                          <m:t>𝑟</m:t>
                        </m:r>
                      </m:e>
                      <m:sub>
                        <m:r>
                          <a:rPr lang="tr-TR" i="1">
                            <a:latin typeface="Cambria Math" panose="02040503050406030204" pitchFamily="18" charset="0"/>
                          </a:rPr>
                          <m:t>𝐿𝑎𝑡𝑖𝑛</m:t>
                        </m:r>
                      </m:sub>
                    </m:sSub>
                  </m:oMath>
                </a14:m>
                <a:r>
                  <a:rPr lang="tr-TR" dirty="0" smtClean="0"/>
                  <a:t>	</a:t>
                </a:r>
                <a14:m>
                  <m:oMath xmlns:m="http://schemas.openxmlformats.org/officeDocument/2006/math">
                    <m:sSub>
                      <m:sSubPr>
                        <m:ctrlPr>
                          <a:rPr lang="tr-TR" i="1">
                            <a:latin typeface="Cambria Math" panose="02040503050406030204" pitchFamily="18" charset="0"/>
                          </a:rPr>
                        </m:ctrlPr>
                      </m:sSubPr>
                      <m:e>
                        <m:r>
                          <a:rPr lang="tr-TR" i="1">
                            <a:latin typeface="Cambria Math" panose="02040503050406030204" pitchFamily="18" charset="0"/>
                          </a:rPr>
                          <m:t>𝑟</m:t>
                        </m:r>
                      </m:e>
                      <m:sub>
                        <m:r>
                          <a:rPr lang="tr-TR" i="1">
                            <a:latin typeface="Cambria Math" panose="02040503050406030204" pitchFamily="18" charset="0"/>
                          </a:rPr>
                          <m:t>𝑏𝑙𝑜𝑘</m:t>
                        </m:r>
                      </m:sub>
                    </m:sSub>
                  </m:oMath>
                </a14:m>
                <a:r>
                  <a:rPr lang="tr-TR" dirty="0" smtClean="0"/>
                  <a:t>: şansa bağlı bloklarda olması gereken tekrar sayısı</a:t>
                </a:r>
              </a:p>
              <a:p>
                <a:pPr marL="457200" lvl="1" indent="0">
                  <a:buNone/>
                </a:pPr>
                <a:r>
                  <a:rPr lang="tr-TR" dirty="0"/>
                  <a:t>	</a:t>
                </a:r>
                <a14:m>
                  <m:oMath xmlns:m="http://schemas.openxmlformats.org/officeDocument/2006/math">
                    <m:sSub>
                      <m:sSubPr>
                        <m:ctrlPr>
                          <a:rPr lang="tr-TR" i="1">
                            <a:latin typeface="Cambria Math" panose="02040503050406030204" pitchFamily="18" charset="0"/>
                          </a:rPr>
                        </m:ctrlPr>
                      </m:sSubPr>
                      <m:e>
                        <m:r>
                          <a:rPr lang="tr-TR" i="1">
                            <a:latin typeface="Cambria Math" panose="02040503050406030204" pitchFamily="18" charset="0"/>
                          </a:rPr>
                          <m:t>𝑟</m:t>
                        </m:r>
                      </m:e>
                      <m:sub>
                        <m:r>
                          <a:rPr lang="tr-TR" b="0" i="1" smtClean="0">
                            <a:latin typeface="Cambria Math" panose="02040503050406030204" pitchFamily="18" charset="0"/>
                          </a:rPr>
                          <m:t>𝐿𝑎𝑡𝑖𝑛</m:t>
                        </m:r>
                      </m:sub>
                    </m:sSub>
                  </m:oMath>
                </a14:m>
                <a:r>
                  <a:rPr lang="tr-TR" dirty="0" smtClean="0"/>
                  <a:t>: Latin karesi deneme deseninin şansa bağlı bloklara üstünlüğü</a:t>
                </a:r>
              </a:p>
              <a:p>
                <a:pPr marL="457200" lvl="1" indent="0">
                  <a:buNone/>
                </a:pPr>
                <a:r>
                  <a:rPr lang="tr-TR" dirty="0" smtClean="0"/>
                  <a:t>	</a:t>
                </a:r>
                <a:r>
                  <a:rPr lang="tr-TR" dirty="0"/>
                  <a:t> RE	  : Latin karesi deneme deseninin şansa bağlı </a:t>
                </a:r>
                <a:r>
                  <a:rPr lang="tr-TR" dirty="0" smtClean="0"/>
                  <a:t>bloklara </a:t>
                </a:r>
                <a:r>
                  <a:rPr lang="tr-TR" dirty="0"/>
                  <a:t>üstünlüğü</a:t>
                </a:r>
                <a:endParaRPr lang="tr-TR" dirty="0" smtClean="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243191" y="1439694"/>
                <a:ext cx="11741286" cy="4737269"/>
              </a:xfrm>
              <a:blipFill>
                <a:blip r:embed="rId2"/>
                <a:stretch>
                  <a:fillRect l="-935" t="-2059" r="-1038" b="-1931"/>
                </a:stretch>
              </a:blipFill>
            </p:spPr>
            <p:txBody>
              <a:bodyPr/>
              <a:lstStyle/>
              <a:p>
                <a:r>
                  <a:rPr lang="tr-TR">
                    <a:noFill/>
                  </a:rPr>
                  <a:t> </a:t>
                </a:r>
              </a:p>
            </p:txBody>
          </p:sp>
        </mc:Fallback>
      </mc:AlternateContent>
    </p:spTree>
    <p:extLst>
      <p:ext uri="{BB962C8B-B14F-4D97-AF65-F5344CB8AC3E}">
        <p14:creationId xmlns:p14="http://schemas.microsoft.com/office/powerpoint/2010/main" val="288909126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9755"/>
            <a:ext cx="10515600" cy="1064841"/>
          </a:xfrm>
        </p:spPr>
        <p:txBody>
          <a:bodyPr>
            <a:normAutofit fontScale="90000"/>
          </a:bodyPr>
          <a:lstStyle/>
          <a:p>
            <a:r>
              <a:rPr lang="tr-TR" dirty="0" smtClean="0">
                <a:solidFill>
                  <a:srgbClr val="C00000"/>
                </a:solidFill>
              </a:rPr>
              <a:t>LATİN KARESİ DENEME DESENİN ÜSTÜNLÜĞÜ</a:t>
            </a:r>
            <a:br>
              <a:rPr lang="tr-TR" dirty="0" smtClean="0">
                <a:solidFill>
                  <a:srgbClr val="C00000"/>
                </a:solidFill>
              </a:rPr>
            </a:br>
            <a:r>
              <a:rPr lang="tr-TR" dirty="0" smtClean="0">
                <a:solidFill>
                  <a:srgbClr val="C00000"/>
                </a:solidFill>
              </a:rPr>
              <a:t>2. Şansa Bağlı Bloklar Desenine Üstünlüğü</a:t>
            </a:r>
            <a:endParaRPr lang="tr-TR" dirty="0">
              <a:solidFill>
                <a:srgbClr val="C00000"/>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593387" y="1439694"/>
                <a:ext cx="11391090" cy="4737269"/>
              </a:xfrm>
            </p:spPr>
            <p:txBody>
              <a:bodyPr>
                <a:normAutofit lnSpcReduction="10000"/>
              </a:bodyPr>
              <a:lstStyle/>
              <a:p>
                <a:pPr marL="457200" lvl="1" indent="0">
                  <a:buNone/>
                </a:pPr>
                <a14:m>
                  <m:oMathPara xmlns:m="http://schemas.openxmlformats.org/officeDocument/2006/math">
                    <m:oMathParaPr>
                      <m:jc m:val="centerGroup"/>
                    </m:oMathParaPr>
                    <m:oMath xmlns:m="http://schemas.openxmlformats.org/officeDocument/2006/math">
                      <m:r>
                        <a:rPr lang="tr-TR" b="0" i="1" smtClean="0">
                          <a:latin typeface="Cambria Math" panose="02040503050406030204" pitchFamily="18" charset="0"/>
                        </a:rPr>
                        <m:t>𝑅𝐸</m:t>
                      </m:r>
                      <m:r>
                        <a:rPr lang="tr-TR" b="0" i="1" smtClean="0">
                          <a:latin typeface="Cambria Math" panose="02040503050406030204" pitchFamily="18" charset="0"/>
                        </a:rPr>
                        <m:t>=</m:t>
                      </m:r>
                      <m:f>
                        <m:fPr>
                          <m:ctrlPr>
                            <a:rPr lang="tr-TR" b="0" i="1" smtClean="0">
                              <a:latin typeface="Cambria Math" panose="02040503050406030204" pitchFamily="18" charset="0"/>
                            </a:rPr>
                          </m:ctrlPr>
                        </m:fPr>
                        <m:num>
                          <m:r>
                            <a:rPr lang="tr-TR" b="0" i="1" smtClean="0">
                              <a:latin typeface="Cambria Math" panose="02040503050406030204" pitchFamily="18" charset="0"/>
                            </a:rPr>
                            <m:t>𝑆</m:t>
                          </m:r>
                          <m:r>
                            <a:rPr lang="tr-TR" b="0" i="1" smtClean="0">
                              <a:latin typeface="Cambria Math" panose="02040503050406030204" pitchFamily="18" charset="0"/>
                            </a:rPr>
                            <m:t>ü</m:t>
                          </m:r>
                          <m:r>
                            <a:rPr lang="tr-TR" b="0" i="1" smtClean="0">
                              <a:latin typeface="Cambria Math" panose="02040503050406030204" pitchFamily="18" charset="0"/>
                            </a:rPr>
                            <m:t>𝐾𝑂</m:t>
                          </m:r>
                          <m:r>
                            <a:rPr lang="tr-TR" b="0" i="1" smtClean="0">
                              <a:latin typeface="Cambria Math" panose="02040503050406030204" pitchFamily="18" charset="0"/>
                            </a:rPr>
                            <m:t>+</m:t>
                          </m:r>
                          <m:d>
                            <m:dPr>
                              <m:ctrlPr>
                                <a:rPr lang="tr-TR" b="0" i="1" smtClean="0">
                                  <a:latin typeface="Cambria Math" panose="02040503050406030204" pitchFamily="18" charset="0"/>
                                </a:rPr>
                              </m:ctrlPr>
                            </m:dPr>
                            <m:e>
                              <m:r>
                                <a:rPr lang="tr-TR" b="0" i="1" smtClean="0">
                                  <a:latin typeface="Cambria Math" panose="02040503050406030204" pitchFamily="18" charset="0"/>
                                </a:rPr>
                                <m:t>𝑖</m:t>
                              </m:r>
                              <m:r>
                                <a:rPr lang="tr-TR" b="0" i="1" smtClean="0">
                                  <a:latin typeface="Cambria Math" panose="02040503050406030204" pitchFamily="18" charset="0"/>
                                </a:rPr>
                                <m:t>−1</m:t>
                              </m:r>
                            </m:e>
                          </m:d>
                          <m:r>
                            <a:rPr lang="tr-TR" b="0" i="1" smtClean="0">
                              <a:latin typeface="Cambria Math" panose="02040503050406030204" pitchFamily="18" charset="0"/>
                            </a:rPr>
                            <m:t>𝑥𝐻𝐾𝑂</m:t>
                          </m:r>
                          <m:r>
                            <a:rPr lang="tr-TR" b="0" i="1" smtClean="0">
                              <a:latin typeface="Cambria Math" panose="02040503050406030204" pitchFamily="18" charset="0"/>
                            </a:rPr>
                            <m:t> </m:t>
                          </m:r>
                        </m:num>
                        <m:den>
                          <m:r>
                            <a:rPr lang="tr-TR" b="0" i="1" smtClean="0">
                              <a:latin typeface="Cambria Math" panose="02040503050406030204" pitchFamily="18" charset="0"/>
                            </a:rPr>
                            <m:t>𝑖𝑥𝐻𝐾𝑂</m:t>
                          </m:r>
                        </m:den>
                      </m:f>
                      <m:r>
                        <a:rPr lang="tr-TR" b="0" i="1" smtClean="0">
                          <a:latin typeface="Cambria Math" panose="02040503050406030204" pitchFamily="18" charset="0"/>
                        </a:rPr>
                        <m:t>=</m:t>
                      </m:r>
                      <m:f>
                        <m:fPr>
                          <m:ctrlPr>
                            <a:rPr lang="tr-TR" b="0" i="1" smtClean="0">
                              <a:latin typeface="Cambria Math" panose="02040503050406030204" pitchFamily="18" charset="0"/>
                            </a:rPr>
                          </m:ctrlPr>
                        </m:fPr>
                        <m:num>
                          <m:r>
                            <a:rPr lang="tr-TR" b="0" i="1" smtClean="0">
                              <a:latin typeface="Cambria Math" panose="02040503050406030204" pitchFamily="18" charset="0"/>
                            </a:rPr>
                            <m:t>2650+</m:t>
                          </m:r>
                          <m:d>
                            <m:dPr>
                              <m:ctrlPr>
                                <a:rPr lang="tr-TR" b="0" i="1" smtClean="0">
                                  <a:latin typeface="Cambria Math" panose="02040503050406030204" pitchFamily="18" charset="0"/>
                                </a:rPr>
                              </m:ctrlPr>
                            </m:dPr>
                            <m:e>
                              <m:r>
                                <a:rPr lang="tr-TR" b="0" i="1" smtClean="0">
                                  <a:latin typeface="Cambria Math" panose="02040503050406030204" pitchFamily="18" charset="0"/>
                                </a:rPr>
                                <m:t>5−1</m:t>
                              </m:r>
                            </m:e>
                          </m:d>
                          <m:r>
                            <a:rPr lang="tr-TR" b="0" i="1" smtClean="0">
                              <a:latin typeface="Cambria Math" panose="02040503050406030204" pitchFamily="18" charset="0"/>
                            </a:rPr>
                            <m:t>𝑥</m:t>
                          </m:r>
                          <m:r>
                            <a:rPr lang="tr-TR" b="0" i="1" smtClean="0">
                              <a:latin typeface="Cambria Math" panose="02040503050406030204" pitchFamily="18" charset="0"/>
                            </a:rPr>
                            <m:t>510</m:t>
                          </m:r>
                        </m:num>
                        <m:den>
                          <m:r>
                            <a:rPr lang="tr-TR" b="0" i="1" smtClean="0">
                              <a:latin typeface="Cambria Math" panose="02040503050406030204" pitchFamily="18" charset="0"/>
                            </a:rPr>
                            <m:t>5</m:t>
                          </m:r>
                          <m:r>
                            <a:rPr lang="tr-TR" b="0" i="1" smtClean="0">
                              <a:latin typeface="Cambria Math" panose="02040503050406030204" pitchFamily="18" charset="0"/>
                            </a:rPr>
                            <m:t>𝑥</m:t>
                          </m:r>
                          <m:r>
                            <a:rPr lang="tr-TR" b="0" i="1" smtClean="0">
                              <a:latin typeface="Cambria Math" panose="02040503050406030204" pitchFamily="18" charset="0"/>
                            </a:rPr>
                            <m:t>510</m:t>
                          </m:r>
                        </m:den>
                      </m:f>
                      <m:r>
                        <a:rPr lang="tr-TR" b="0" i="1" smtClean="0">
                          <a:latin typeface="Cambria Math" panose="02040503050406030204" pitchFamily="18" charset="0"/>
                        </a:rPr>
                        <m:t>=1.83</m:t>
                      </m:r>
                    </m:oMath>
                  </m:oMathPara>
                </a14:m>
                <a:endParaRPr lang="tr-TR" b="0" dirty="0" smtClean="0"/>
              </a:p>
              <a:p>
                <a:pPr marL="457200" lvl="1" indent="0">
                  <a:buNone/>
                </a:pPr>
                <a:endParaRPr lang="tr-TR" b="0" dirty="0" smtClean="0"/>
              </a:p>
              <a:p>
                <a:pPr lvl="1"/>
                <a:r>
                  <a:rPr lang="tr-TR" b="0" dirty="0" smtClean="0"/>
                  <a:t>Bu çalışma sıralar yönünde bloklama yapılarak şansa bağlı bloklar yapılsaydı Latin karesi deneme desenine üstünlüğü % 83 olurdu. </a:t>
                </a:r>
              </a:p>
              <a:p>
                <a:pPr lvl="1"/>
                <a:r>
                  <a:rPr lang="tr-TR" dirty="0" smtClean="0"/>
                  <a:t>Bu hassasiyete şanşa bağlı bloklarda ulaşmak için gerekli tekrar sayısı:</a:t>
                </a:r>
              </a:p>
              <a:p>
                <a:pPr marL="457200" lvl="1" indent="0">
                  <a:buNone/>
                </a:pPr>
                <a14:m>
                  <m:oMath xmlns:m="http://schemas.openxmlformats.org/officeDocument/2006/math">
                    <m:sSub>
                      <m:sSubPr>
                        <m:ctrlPr>
                          <a:rPr lang="tr-TR" i="1">
                            <a:latin typeface="Cambria Math" panose="02040503050406030204" pitchFamily="18" charset="0"/>
                          </a:rPr>
                        </m:ctrlPr>
                      </m:sSubPr>
                      <m:e>
                        <m:r>
                          <a:rPr lang="tr-TR" i="1">
                            <a:latin typeface="Cambria Math" panose="02040503050406030204" pitchFamily="18" charset="0"/>
                          </a:rPr>
                          <m:t>𝑟</m:t>
                        </m:r>
                      </m:e>
                      <m:sub>
                        <m:r>
                          <a:rPr lang="tr-TR" i="1">
                            <a:latin typeface="Cambria Math" panose="02040503050406030204" pitchFamily="18" charset="0"/>
                          </a:rPr>
                          <m:t>𝑏𝑙𝑜𝑘</m:t>
                        </m:r>
                      </m:sub>
                    </m:sSub>
                    <m:r>
                      <a:rPr lang="tr-TR" i="1">
                        <a:latin typeface="Cambria Math" panose="02040503050406030204" pitchFamily="18" charset="0"/>
                      </a:rPr>
                      <m:t>=</m:t>
                    </m:r>
                    <m:r>
                      <a:rPr lang="tr-TR" i="1">
                        <a:latin typeface="Cambria Math" panose="02040503050406030204" pitchFamily="18" charset="0"/>
                      </a:rPr>
                      <m:t>𝑅𝐸𝑥</m:t>
                    </m:r>
                    <m:sSub>
                      <m:sSubPr>
                        <m:ctrlPr>
                          <a:rPr lang="tr-TR" i="1">
                            <a:latin typeface="Cambria Math" panose="02040503050406030204" pitchFamily="18" charset="0"/>
                          </a:rPr>
                        </m:ctrlPr>
                      </m:sSubPr>
                      <m:e>
                        <m:r>
                          <a:rPr lang="tr-TR" i="1">
                            <a:latin typeface="Cambria Math" panose="02040503050406030204" pitchFamily="18" charset="0"/>
                          </a:rPr>
                          <m:t>𝑟</m:t>
                        </m:r>
                      </m:e>
                      <m:sub>
                        <m:r>
                          <a:rPr lang="tr-TR" i="1">
                            <a:latin typeface="Cambria Math" panose="02040503050406030204" pitchFamily="18" charset="0"/>
                          </a:rPr>
                          <m:t>𝐿𝑎𝑡𝑖𝑛</m:t>
                        </m:r>
                      </m:sub>
                    </m:sSub>
                    <m:r>
                      <a:rPr lang="tr-TR" b="0" i="1" smtClean="0">
                        <a:latin typeface="Cambria Math" panose="02040503050406030204" pitchFamily="18" charset="0"/>
                      </a:rPr>
                      <m:t>=1.83</m:t>
                    </m:r>
                    <m:r>
                      <a:rPr lang="tr-TR" b="0" i="1" smtClean="0">
                        <a:latin typeface="Cambria Math" panose="02040503050406030204" pitchFamily="18" charset="0"/>
                      </a:rPr>
                      <m:t>𝑥</m:t>
                    </m:r>
                    <m:r>
                      <a:rPr lang="tr-TR" b="0" i="1" smtClean="0">
                        <a:latin typeface="Cambria Math" panose="02040503050406030204" pitchFamily="18" charset="0"/>
                      </a:rPr>
                      <m:t>5=9.15</m:t>
                    </m:r>
                  </m:oMath>
                </a14:m>
                <a:r>
                  <a:rPr lang="tr-TR" dirty="0"/>
                  <a:t> </a:t>
                </a:r>
                <a14:m>
                  <m:oMath xmlns:m="http://schemas.openxmlformats.org/officeDocument/2006/math">
                    <m:r>
                      <a:rPr lang="tr-TR" i="1">
                        <a:latin typeface="Cambria Math" panose="02040503050406030204" pitchFamily="18" charset="0"/>
                      </a:rPr>
                      <m:t>≌</m:t>
                    </m:r>
                  </m:oMath>
                </a14:m>
                <a:r>
                  <a:rPr lang="tr-TR" b="0" dirty="0" smtClean="0"/>
                  <a:t> 9</a:t>
                </a:r>
              </a:p>
              <a:p>
                <a:pPr marL="457200" lvl="1" indent="0">
                  <a:buNone/>
                </a:pPr>
                <a:endParaRPr lang="tr-TR" dirty="0"/>
              </a:p>
              <a:p>
                <a:pPr marL="457200" lvl="1" indent="0">
                  <a:buNone/>
                </a:pPr>
                <a:r>
                  <a:rPr lang="tr-TR" b="0" dirty="0" smtClean="0"/>
                  <a:t>b. Sütunlar blok kabul edilirse</a:t>
                </a:r>
              </a:p>
              <a:p>
                <a:pPr marL="457200" lvl="1" indent="0">
                  <a:buNone/>
                </a:pPr>
                <a14:m>
                  <m:oMathPara xmlns:m="http://schemas.openxmlformats.org/officeDocument/2006/math">
                    <m:oMathParaPr>
                      <m:jc m:val="centerGroup"/>
                    </m:oMathParaPr>
                    <m:oMath xmlns:m="http://schemas.openxmlformats.org/officeDocument/2006/math">
                      <m:r>
                        <a:rPr lang="tr-TR" i="1">
                          <a:latin typeface="Cambria Math" panose="02040503050406030204" pitchFamily="18" charset="0"/>
                        </a:rPr>
                        <m:t>𝑅𝐸</m:t>
                      </m:r>
                      <m:r>
                        <a:rPr lang="tr-TR" i="1">
                          <a:latin typeface="Cambria Math" panose="02040503050406030204" pitchFamily="18" charset="0"/>
                        </a:rPr>
                        <m:t>=</m:t>
                      </m:r>
                      <m:f>
                        <m:fPr>
                          <m:ctrlPr>
                            <a:rPr lang="tr-TR" i="1">
                              <a:latin typeface="Cambria Math" panose="02040503050406030204" pitchFamily="18" charset="0"/>
                            </a:rPr>
                          </m:ctrlPr>
                        </m:fPr>
                        <m:num>
                          <m:r>
                            <a:rPr lang="tr-TR" i="1">
                              <a:latin typeface="Cambria Math" panose="02040503050406030204" pitchFamily="18" charset="0"/>
                            </a:rPr>
                            <m:t>𝑆</m:t>
                          </m:r>
                          <m:r>
                            <a:rPr lang="tr-TR" b="0" i="1" smtClean="0">
                              <a:latin typeface="Cambria Math" panose="02040503050406030204" pitchFamily="18" charset="0"/>
                            </a:rPr>
                            <m:t>𝚤</m:t>
                          </m:r>
                          <m:r>
                            <a:rPr lang="tr-TR" i="1">
                              <a:latin typeface="Cambria Math" panose="02040503050406030204" pitchFamily="18" charset="0"/>
                            </a:rPr>
                            <m:t>𝐾𝑂</m:t>
                          </m:r>
                          <m:r>
                            <a:rPr lang="tr-TR" i="1">
                              <a:latin typeface="Cambria Math" panose="02040503050406030204" pitchFamily="18" charset="0"/>
                            </a:rPr>
                            <m:t>+</m:t>
                          </m:r>
                          <m:d>
                            <m:dPr>
                              <m:ctrlPr>
                                <a:rPr lang="tr-TR" i="1">
                                  <a:latin typeface="Cambria Math" panose="02040503050406030204" pitchFamily="18" charset="0"/>
                                </a:rPr>
                              </m:ctrlPr>
                            </m:dPr>
                            <m:e>
                              <m:r>
                                <a:rPr lang="tr-TR" i="1">
                                  <a:latin typeface="Cambria Math" panose="02040503050406030204" pitchFamily="18" charset="0"/>
                                </a:rPr>
                                <m:t>𝑖</m:t>
                              </m:r>
                              <m:r>
                                <a:rPr lang="tr-TR" i="1">
                                  <a:latin typeface="Cambria Math" panose="02040503050406030204" pitchFamily="18" charset="0"/>
                                </a:rPr>
                                <m:t>−1</m:t>
                              </m:r>
                            </m:e>
                          </m:d>
                          <m:r>
                            <a:rPr lang="tr-TR" i="1">
                              <a:latin typeface="Cambria Math" panose="02040503050406030204" pitchFamily="18" charset="0"/>
                            </a:rPr>
                            <m:t>𝑥𝐻𝐾𝑂</m:t>
                          </m:r>
                          <m:r>
                            <a:rPr lang="tr-TR" i="1">
                              <a:latin typeface="Cambria Math" panose="02040503050406030204" pitchFamily="18" charset="0"/>
                            </a:rPr>
                            <m:t> </m:t>
                          </m:r>
                        </m:num>
                        <m:den>
                          <m:r>
                            <a:rPr lang="tr-TR" i="1">
                              <a:latin typeface="Cambria Math" panose="02040503050406030204" pitchFamily="18" charset="0"/>
                            </a:rPr>
                            <m:t>𝑖𝑥𝐻𝐾𝑂</m:t>
                          </m:r>
                        </m:den>
                      </m:f>
                      <m:r>
                        <a:rPr lang="tr-TR" b="0" i="1" smtClean="0">
                          <a:latin typeface="Cambria Math" panose="02040503050406030204" pitchFamily="18" charset="0"/>
                        </a:rPr>
                        <m:t>=</m:t>
                      </m:r>
                      <m:f>
                        <m:fPr>
                          <m:ctrlPr>
                            <a:rPr lang="tr-TR" b="0" i="1" smtClean="0">
                              <a:latin typeface="Cambria Math" panose="02040503050406030204" pitchFamily="18" charset="0"/>
                            </a:rPr>
                          </m:ctrlPr>
                        </m:fPr>
                        <m:num>
                          <m:r>
                            <a:rPr lang="tr-TR" b="0" i="1" smtClean="0">
                              <a:latin typeface="Cambria Math" panose="02040503050406030204" pitchFamily="18" charset="0"/>
                            </a:rPr>
                            <m:t>310+</m:t>
                          </m:r>
                          <m:d>
                            <m:dPr>
                              <m:ctrlPr>
                                <a:rPr lang="tr-TR" b="0" i="1" smtClean="0">
                                  <a:latin typeface="Cambria Math" panose="02040503050406030204" pitchFamily="18" charset="0"/>
                                </a:rPr>
                              </m:ctrlPr>
                            </m:dPr>
                            <m:e>
                              <m:r>
                                <a:rPr lang="tr-TR" b="0" i="1" smtClean="0">
                                  <a:latin typeface="Cambria Math" panose="02040503050406030204" pitchFamily="18" charset="0"/>
                                </a:rPr>
                                <m:t>5−1</m:t>
                              </m:r>
                            </m:e>
                          </m:d>
                          <m:r>
                            <a:rPr lang="tr-TR" b="0" i="1" smtClean="0">
                              <a:latin typeface="Cambria Math" panose="02040503050406030204" pitchFamily="18" charset="0"/>
                            </a:rPr>
                            <m:t>𝑥</m:t>
                          </m:r>
                          <m:r>
                            <a:rPr lang="tr-TR" b="0" i="1" smtClean="0">
                              <a:latin typeface="Cambria Math" panose="02040503050406030204" pitchFamily="18" charset="0"/>
                            </a:rPr>
                            <m:t>510</m:t>
                          </m:r>
                        </m:num>
                        <m:den>
                          <m:r>
                            <a:rPr lang="tr-TR" b="0" i="1" smtClean="0">
                              <a:latin typeface="Cambria Math" panose="02040503050406030204" pitchFamily="18" charset="0"/>
                            </a:rPr>
                            <m:t>5</m:t>
                          </m:r>
                          <m:r>
                            <a:rPr lang="tr-TR" b="0" i="1" smtClean="0">
                              <a:latin typeface="Cambria Math" panose="02040503050406030204" pitchFamily="18" charset="0"/>
                            </a:rPr>
                            <m:t>𝑥</m:t>
                          </m:r>
                          <m:r>
                            <a:rPr lang="tr-TR" b="0" i="1" smtClean="0">
                              <a:latin typeface="Cambria Math" panose="02040503050406030204" pitchFamily="18" charset="0"/>
                            </a:rPr>
                            <m:t>510</m:t>
                          </m:r>
                        </m:den>
                      </m:f>
                      <m:r>
                        <a:rPr lang="tr-TR" b="0" i="1" smtClean="0">
                          <a:latin typeface="Cambria Math" panose="02040503050406030204" pitchFamily="18" charset="0"/>
                        </a:rPr>
                        <m:t>=0.92</m:t>
                      </m:r>
                    </m:oMath>
                  </m:oMathPara>
                </a14:m>
                <a:endParaRPr lang="tr-TR" b="0" dirty="0" smtClean="0"/>
              </a:p>
              <a:p>
                <a:pPr marL="457200" lvl="1" indent="0">
                  <a:buNone/>
                </a:pPr>
                <a:r>
                  <a:rPr lang="tr-TR" b="0" dirty="0" smtClean="0"/>
                  <a:t>Bir üstünlük söz konusu değildir. Bu da sıralar yönünde deneme materyalinin fazla farklılık göstermediğini ifade eder.</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593387" y="1439694"/>
                <a:ext cx="11391090" cy="4737269"/>
              </a:xfrm>
              <a:blipFill>
                <a:blip r:embed="rId2"/>
                <a:stretch>
                  <a:fillRect/>
                </a:stretch>
              </a:blipFill>
            </p:spPr>
            <p:txBody>
              <a:bodyPr/>
              <a:lstStyle/>
              <a:p>
                <a:r>
                  <a:rPr lang="tr-TR">
                    <a:noFill/>
                  </a:rPr>
                  <a:t> </a:t>
                </a:r>
              </a:p>
            </p:txBody>
          </p:sp>
        </mc:Fallback>
      </mc:AlternateContent>
    </p:spTree>
    <p:extLst>
      <p:ext uri="{BB962C8B-B14F-4D97-AF65-F5344CB8AC3E}">
        <p14:creationId xmlns:p14="http://schemas.microsoft.com/office/powerpoint/2010/main" val="17300179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6"/>
          <p:cNvSpPr/>
          <p:nvPr/>
        </p:nvSpPr>
        <p:spPr>
          <a:xfrm>
            <a:off x="-573931" y="-486383"/>
            <a:ext cx="13085222" cy="7324928"/>
          </a:xfrm>
          <a:custGeom>
            <a:avLst/>
            <a:gdLst>
              <a:gd name="connsiteX0" fmla="*/ 7519480 w 11674711"/>
              <a:gd name="connsiteY0" fmla="*/ 272374 h 6867728"/>
              <a:gd name="connsiteX1" fmla="*/ 7461114 w 11674711"/>
              <a:gd name="connsiteY1" fmla="*/ 282102 h 6867728"/>
              <a:gd name="connsiteX2" fmla="*/ 7315200 w 11674711"/>
              <a:gd name="connsiteY2" fmla="*/ 291830 h 6867728"/>
              <a:gd name="connsiteX3" fmla="*/ 7227651 w 11674711"/>
              <a:gd name="connsiteY3" fmla="*/ 321013 h 6867728"/>
              <a:gd name="connsiteX4" fmla="*/ 7130374 w 11674711"/>
              <a:gd name="connsiteY4" fmla="*/ 330740 h 6867728"/>
              <a:gd name="connsiteX5" fmla="*/ 6838544 w 11674711"/>
              <a:gd name="connsiteY5" fmla="*/ 428017 h 6867728"/>
              <a:gd name="connsiteX6" fmla="*/ 6760723 w 11674711"/>
              <a:gd name="connsiteY6" fmla="*/ 457200 h 6867728"/>
              <a:gd name="connsiteX7" fmla="*/ 6663446 w 11674711"/>
              <a:gd name="connsiteY7" fmla="*/ 505838 h 6867728"/>
              <a:gd name="connsiteX8" fmla="*/ 6556442 w 11674711"/>
              <a:gd name="connsiteY8" fmla="*/ 573932 h 6867728"/>
              <a:gd name="connsiteX9" fmla="*/ 6459166 w 11674711"/>
              <a:gd name="connsiteY9" fmla="*/ 612843 h 6867728"/>
              <a:gd name="connsiteX10" fmla="*/ 6381344 w 11674711"/>
              <a:gd name="connsiteY10" fmla="*/ 651753 h 6867728"/>
              <a:gd name="connsiteX11" fmla="*/ 6342434 w 11674711"/>
              <a:gd name="connsiteY11" fmla="*/ 671209 h 6867728"/>
              <a:gd name="connsiteX12" fmla="*/ 6274340 w 11674711"/>
              <a:gd name="connsiteY12" fmla="*/ 690664 h 6867728"/>
              <a:gd name="connsiteX13" fmla="*/ 6215974 w 11674711"/>
              <a:gd name="connsiteY13" fmla="*/ 710119 h 6867728"/>
              <a:gd name="connsiteX14" fmla="*/ 6128425 w 11674711"/>
              <a:gd name="connsiteY14" fmla="*/ 719847 h 6867728"/>
              <a:gd name="connsiteX15" fmla="*/ 6079787 w 11674711"/>
              <a:gd name="connsiteY15" fmla="*/ 729574 h 6867728"/>
              <a:gd name="connsiteX16" fmla="*/ 5680953 w 11674711"/>
              <a:gd name="connsiteY16" fmla="*/ 749030 h 6867728"/>
              <a:gd name="connsiteX17" fmla="*/ 5583676 w 11674711"/>
              <a:gd name="connsiteY17" fmla="*/ 758757 h 6867728"/>
              <a:gd name="connsiteX18" fmla="*/ 5437761 w 11674711"/>
              <a:gd name="connsiteY18" fmla="*/ 778213 h 6867728"/>
              <a:gd name="connsiteX19" fmla="*/ 5359940 w 11674711"/>
              <a:gd name="connsiteY19" fmla="*/ 787940 h 6867728"/>
              <a:gd name="connsiteX20" fmla="*/ 5311302 w 11674711"/>
              <a:gd name="connsiteY20" fmla="*/ 797668 h 6867728"/>
              <a:gd name="connsiteX21" fmla="*/ 5155659 w 11674711"/>
              <a:gd name="connsiteY21" fmla="*/ 807396 h 6867728"/>
              <a:gd name="connsiteX22" fmla="*/ 4601183 w 11674711"/>
              <a:gd name="connsiteY22" fmla="*/ 836579 h 6867728"/>
              <a:gd name="connsiteX23" fmla="*/ 3083668 w 11674711"/>
              <a:gd name="connsiteY23" fmla="*/ 826851 h 6867728"/>
              <a:gd name="connsiteX24" fmla="*/ 2645923 w 11674711"/>
              <a:gd name="connsiteY24" fmla="*/ 807396 h 6867728"/>
              <a:gd name="connsiteX25" fmla="*/ 2548646 w 11674711"/>
              <a:gd name="connsiteY25" fmla="*/ 797668 h 6867728"/>
              <a:gd name="connsiteX26" fmla="*/ 1857983 w 11674711"/>
              <a:gd name="connsiteY26" fmla="*/ 807396 h 6867728"/>
              <a:gd name="connsiteX27" fmla="*/ 1780161 w 11674711"/>
              <a:gd name="connsiteY27" fmla="*/ 826851 h 6867728"/>
              <a:gd name="connsiteX28" fmla="*/ 1663429 w 11674711"/>
              <a:gd name="connsiteY28" fmla="*/ 865762 h 6867728"/>
              <a:gd name="connsiteX29" fmla="*/ 1575880 w 11674711"/>
              <a:gd name="connsiteY29" fmla="*/ 894945 h 6867728"/>
              <a:gd name="connsiteX30" fmla="*/ 1536970 w 11674711"/>
              <a:gd name="connsiteY30" fmla="*/ 914400 h 6867728"/>
              <a:gd name="connsiteX31" fmla="*/ 1507787 w 11674711"/>
              <a:gd name="connsiteY31" fmla="*/ 924128 h 6867728"/>
              <a:gd name="connsiteX32" fmla="*/ 1391055 w 11674711"/>
              <a:gd name="connsiteY32" fmla="*/ 992221 h 6867728"/>
              <a:gd name="connsiteX33" fmla="*/ 1313234 w 11674711"/>
              <a:gd name="connsiteY33" fmla="*/ 1031132 h 6867728"/>
              <a:gd name="connsiteX34" fmla="*/ 1284051 w 11674711"/>
              <a:gd name="connsiteY34" fmla="*/ 1040860 h 6867728"/>
              <a:gd name="connsiteX35" fmla="*/ 1254868 w 11674711"/>
              <a:gd name="connsiteY35" fmla="*/ 1060315 h 6867728"/>
              <a:gd name="connsiteX36" fmla="*/ 1177046 w 11674711"/>
              <a:gd name="connsiteY36" fmla="*/ 1108953 h 6867728"/>
              <a:gd name="connsiteX37" fmla="*/ 1118680 w 11674711"/>
              <a:gd name="connsiteY37" fmla="*/ 1147864 h 6867728"/>
              <a:gd name="connsiteX38" fmla="*/ 1079770 w 11674711"/>
              <a:gd name="connsiteY38" fmla="*/ 1186774 h 6867728"/>
              <a:gd name="connsiteX39" fmla="*/ 1021404 w 11674711"/>
              <a:gd name="connsiteY39" fmla="*/ 1206230 h 6867728"/>
              <a:gd name="connsiteX40" fmla="*/ 992221 w 11674711"/>
              <a:gd name="connsiteY40" fmla="*/ 1215957 h 6867728"/>
              <a:gd name="connsiteX41" fmla="*/ 972766 w 11674711"/>
              <a:gd name="connsiteY41" fmla="*/ 1235413 h 6867728"/>
              <a:gd name="connsiteX42" fmla="*/ 914400 w 11674711"/>
              <a:gd name="connsiteY42" fmla="*/ 1264596 h 6867728"/>
              <a:gd name="connsiteX43" fmla="*/ 894944 w 11674711"/>
              <a:gd name="connsiteY43" fmla="*/ 1284051 h 6867728"/>
              <a:gd name="connsiteX44" fmla="*/ 817123 w 11674711"/>
              <a:gd name="connsiteY44" fmla="*/ 1303506 h 6867728"/>
              <a:gd name="connsiteX45" fmla="*/ 797668 w 11674711"/>
              <a:gd name="connsiteY45" fmla="*/ 1322962 h 6867728"/>
              <a:gd name="connsiteX46" fmla="*/ 768485 w 11674711"/>
              <a:gd name="connsiteY46" fmla="*/ 1332689 h 6867728"/>
              <a:gd name="connsiteX47" fmla="*/ 739302 w 11674711"/>
              <a:gd name="connsiteY47" fmla="*/ 1381328 h 6867728"/>
              <a:gd name="connsiteX48" fmla="*/ 700391 w 11674711"/>
              <a:gd name="connsiteY48" fmla="*/ 1410511 h 6867728"/>
              <a:gd name="connsiteX49" fmla="*/ 661480 w 11674711"/>
              <a:gd name="connsiteY49" fmla="*/ 1488332 h 6867728"/>
              <a:gd name="connsiteX50" fmla="*/ 603114 w 11674711"/>
              <a:gd name="connsiteY50" fmla="*/ 1536970 h 6867728"/>
              <a:gd name="connsiteX51" fmla="*/ 554476 w 11674711"/>
              <a:gd name="connsiteY51" fmla="*/ 1585609 h 6867728"/>
              <a:gd name="connsiteX52" fmla="*/ 525293 w 11674711"/>
              <a:gd name="connsiteY52" fmla="*/ 1614792 h 6867728"/>
              <a:gd name="connsiteX53" fmla="*/ 496110 w 11674711"/>
              <a:gd name="connsiteY53" fmla="*/ 1643974 h 6867728"/>
              <a:gd name="connsiteX54" fmla="*/ 476655 w 11674711"/>
              <a:gd name="connsiteY54" fmla="*/ 1673157 h 6867728"/>
              <a:gd name="connsiteX55" fmla="*/ 408561 w 11674711"/>
              <a:gd name="connsiteY55" fmla="*/ 1741251 h 6867728"/>
              <a:gd name="connsiteX56" fmla="*/ 369651 w 11674711"/>
              <a:gd name="connsiteY56" fmla="*/ 1799617 h 6867728"/>
              <a:gd name="connsiteX57" fmla="*/ 330740 w 11674711"/>
              <a:gd name="connsiteY57" fmla="*/ 1877438 h 6867728"/>
              <a:gd name="connsiteX58" fmla="*/ 301557 w 11674711"/>
              <a:gd name="connsiteY58" fmla="*/ 1955260 h 6867728"/>
              <a:gd name="connsiteX59" fmla="*/ 282102 w 11674711"/>
              <a:gd name="connsiteY59" fmla="*/ 2052536 h 6867728"/>
              <a:gd name="connsiteX60" fmla="*/ 272374 w 11674711"/>
              <a:gd name="connsiteY60" fmla="*/ 2091447 h 6867728"/>
              <a:gd name="connsiteX61" fmla="*/ 272374 w 11674711"/>
              <a:gd name="connsiteY61" fmla="*/ 2490281 h 6867728"/>
              <a:gd name="connsiteX62" fmla="*/ 291829 w 11674711"/>
              <a:gd name="connsiteY62" fmla="*/ 2529192 h 6867728"/>
              <a:gd name="connsiteX63" fmla="*/ 321012 w 11674711"/>
              <a:gd name="connsiteY63" fmla="*/ 2636196 h 6867728"/>
              <a:gd name="connsiteX64" fmla="*/ 301557 w 11674711"/>
              <a:gd name="connsiteY64" fmla="*/ 2879387 h 6867728"/>
              <a:gd name="connsiteX65" fmla="*/ 291829 w 11674711"/>
              <a:gd name="connsiteY65" fmla="*/ 2937753 h 6867728"/>
              <a:gd name="connsiteX66" fmla="*/ 272374 w 11674711"/>
              <a:gd name="connsiteY66" fmla="*/ 2986392 h 6867728"/>
              <a:gd name="connsiteX67" fmla="*/ 252919 w 11674711"/>
              <a:gd name="connsiteY67" fmla="*/ 3044757 h 6867728"/>
              <a:gd name="connsiteX68" fmla="*/ 223736 w 11674711"/>
              <a:gd name="connsiteY68" fmla="*/ 3171217 h 6867728"/>
              <a:gd name="connsiteX69" fmla="*/ 175097 w 11674711"/>
              <a:gd name="connsiteY69" fmla="*/ 3287949 h 6867728"/>
              <a:gd name="connsiteX70" fmla="*/ 126459 w 11674711"/>
              <a:gd name="connsiteY70" fmla="*/ 3443592 h 6867728"/>
              <a:gd name="connsiteX71" fmla="*/ 107004 w 11674711"/>
              <a:gd name="connsiteY71" fmla="*/ 3521413 h 6867728"/>
              <a:gd name="connsiteX72" fmla="*/ 97276 w 11674711"/>
              <a:gd name="connsiteY72" fmla="*/ 3589506 h 6867728"/>
              <a:gd name="connsiteX73" fmla="*/ 58366 w 11674711"/>
              <a:gd name="connsiteY73" fmla="*/ 3657600 h 6867728"/>
              <a:gd name="connsiteX74" fmla="*/ 48638 w 11674711"/>
              <a:gd name="connsiteY74" fmla="*/ 3696511 h 6867728"/>
              <a:gd name="connsiteX75" fmla="*/ 29183 w 11674711"/>
              <a:gd name="connsiteY75" fmla="*/ 3754877 h 6867728"/>
              <a:gd name="connsiteX76" fmla="*/ 0 w 11674711"/>
              <a:gd name="connsiteY76" fmla="*/ 3968885 h 6867728"/>
              <a:gd name="connsiteX77" fmla="*/ 19455 w 11674711"/>
              <a:gd name="connsiteY77" fmla="*/ 4066162 h 6867728"/>
              <a:gd name="connsiteX78" fmla="*/ 38910 w 11674711"/>
              <a:gd name="connsiteY78" fmla="*/ 4095345 h 6867728"/>
              <a:gd name="connsiteX79" fmla="*/ 68093 w 11674711"/>
              <a:gd name="connsiteY79" fmla="*/ 4182894 h 6867728"/>
              <a:gd name="connsiteX80" fmla="*/ 97276 w 11674711"/>
              <a:gd name="connsiteY80" fmla="*/ 4212077 h 6867728"/>
              <a:gd name="connsiteX81" fmla="*/ 126459 w 11674711"/>
              <a:gd name="connsiteY81" fmla="*/ 4270443 h 6867728"/>
              <a:gd name="connsiteX82" fmla="*/ 145914 w 11674711"/>
              <a:gd name="connsiteY82" fmla="*/ 4309353 h 6867728"/>
              <a:gd name="connsiteX83" fmla="*/ 165370 w 11674711"/>
              <a:gd name="connsiteY83" fmla="*/ 4338536 h 6867728"/>
              <a:gd name="connsiteX84" fmla="*/ 184825 w 11674711"/>
              <a:gd name="connsiteY84" fmla="*/ 4387174 h 6867728"/>
              <a:gd name="connsiteX85" fmla="*/ 243191 w 11674711"/>
              <a:gd name="connsiteY85" fmla="*/ 4464996 h 6867728"/>
              <a:gd name="connsiteX86" fmla="*/ 272374 w 11674711"/>
              <a:gd name="connsiteY86" fmla="*/ 4533089 h 6867728"/>
              <a:gd name="connsiteX87" fmla="*/ 311285 w 11674711"/>
              <a:gd name="connsiteY87" fmla="*/ 4591455 h 6867728"/>
              <a:gd name="connsiteX88" fmla="*/ 389106 w 11674711"/>
              <a:gd name="connsiteY88" fmla="*/ 4708187 h 6867728"/>
              <a:gd name="connsiteX89" fmla="*/ 408561 w 11674711"/>
              <a:gd name="connsiteY89" fmla="*/ 4747098 h 6867728"/>
              <a:gd name="connsiteX90" fmla="*/ 437744 w 11674711"/>
              <a:gd name="connsiteY90" fmla="*/ 4795736 h 6867728"/>
              <a:gd name="connsiteX91" fmla="*/ 457200 w 11674711"/>
              <a:gd name="connsiteY91" fmla="*/ 4844374 h 6867728"/>
              <a:gd name="connsiteX92" fmla="*/ 476655 w 11674711"/>
              <a:gd name="connsiteY92" fmla="*/ 4873557 h 6867728"/>
              <a:gd name="connsiteX93" fmla="*/ 525293 w 11674711"/>
              <a:gd name="connsiteY93" fmla="*/ 4951379 h 6867728"/>
              <a:gd name="connsiteX94" fmla="*/ 535021 w 11674711"/>
              <a:gd name="connsiteY94" fmla="*/ 4990289 h 6867728"/>
              <a:gd name="connsiteX95" fmla="*/ 554476 w 11674711"/>
              <a:gd name="connsiteY95" fmla="*/ 5019472 h 6867728"/>
              <a:gd name="connsiteX96" fmla="*/ 564204 w 11674711"/>
              <a:gd name="connsiteY96" fmla="*/ 5048655 h 6867728"/>
              <a:gd name="connsiteX97" fmla="*/ 593387 w 11674711"/>
              <a:gd name="connsiteY97" fmla="*/ 5097294 h 6867728"/>
              <a:gd name="connsiteX98" fmla="*/ 612842 w 11674711"/>
              <a:gd name="connsiteY98" fmla="*/ 5165387 h 6867728"/>
              <a:gd name="connsiteX99" fmla="*/ 622570 w 11674711"/>
              <a:gd name="connsiteY99" fmla="*/ 5194570 h 6867728"/>
              <a:gd name="connsiteX100" fmla="*/ 671208 w 11674711"/>
              <a:gd name="connsiteY100" fmla="*/ 5418306 h 6867728"/>
              <a:gd name="connsiteX101" fmla="*/ 671208 w 11674711"/>
              <a:gd name="connsiteY101" fmla="*/ 5418306 h 6867728"/>
              <a:gd name="connsiteX102" fmla="*/ 680936 w 11674711"/>
              <a:gd name="connsiteY102" fmla="*/ 5466945 h 6867728"/>
              <a:gd name="connsiteX103" fmla="*/ 700391 w 11674711"/>
              <a:gd name="connsiteY103" fmla="*/ 5525311 h 6867728"/>
              <a:gd name="connsiteX104" fmla="*/ 710119 w 11674711"/>
              <a:gd name="connsiteY104" fmla="*/ 5632315 h 6867728"/>
              <a:gd name="connsiteX105" fmla="*/ 729574 w 11674711"/>
              <a:gd name="connsiteY105" fmla="*/ 5680953 h 6867728"/>
              <a:gd name="connsiteX106" fmla="*/ 739302 w 11674711"/>
              <a:gd name="connsiteY106" fmla="*/ 5710136 h 6867728"/>
              <a:gd name="connsiteX107" fmla="*/ 758757 w 11674711"/>
              <a:gd name="connsiteY107" fmla="*/ 5787957 h 6867728"/>
              <a:gd name="connsiteX108" fmla="*/ 768485 w 11674711"/>
              <a:gd name="connsiteY108" fmla="*/ 5865779 h 6867728"/>
              <a:gd name="connsiteX109" fmla="*/ 778212 w 11674711"/>
              <a:gd name="connsiteY109" fmla="*/ 5894962 h 6867728"/>
              <a:gd name="connsiteX110" fmla="*/ 787940 w 11674711"/>
              <a:gd name="connsiteY110" fmla="*/ 5933872 h 6867728"/>
              <a:gd name="connsiteX111" fmla="*/ 807395 w 11674711"/>
              <a:gd name="connsiteY111" fmla="*/ 5992238 h 6867728"/>
              <a:gd name="connsiteX112" fmla="*/ 817123 w 11674711"/>
              <a:gd name="connsiteY112" fmla="*/ 6021421 h 6867728"/>
              <a:gd name="connsiteX113" fmla="*/ 826851 w 11674711"/>
              <a:gd name="connsiteY113" fmla="*/ 6108970 h 6867728"/>
              <a:gd name="connsiteX114" fmla="*/ 836578 w 11674711"/>
              <a:gd name="connsiteY114" fmla="*/ 6274340 h 6867728"/>
              <a:gd name="connsiteX115" fmla="*/ 885217 w 11674711"/>
              <a:gd name="connsiteY115" fmla="*/ 6361889 h 6867728"/>
              <a:gd name="connsiteX116" fmla="*/ 924127 w 11674711"/>
              <a:gd name="connsiteY116" fmla="*/ 6381345 h 6867728"/>
              <a:gd name="connsiteX117" fmla="*/ 972766 w 11674711"/>
              <a:gd name="connsiteY117" fmla="*/ 6410528 h 6867728"/>
              <a:gd name="connsiteX118" fmla="*/ 992221 w 11674711"/>
              <a:gd name="connsiteY118" fmla="*/ 6439711 h 6867728"/>
              <a:gd name="connsiteX119" fmla="*/ 1050587 w 11674711"/>
              <a:gd name="connsiteY119" fmla="*/ 6459166 h 6867728"/>
              <a:gd name="connsiteX120" fmla="*/ 1118680 w 11674711"/>
              <a:gd name="connsiteY120" fmla="*/ 6488349 h 6867728"/>
              <a:gd name="connsiteX121" fmla="*/ 1138136 w 11674711"/>
              <a:gd name="connsiteY121" fmla="*/ 6507804 h 6867728"/>
              <a:gd name="connsiteX122" fmla="*/ 1245140 w 11674711"/>
              <a:gd name="connsiteY122" fmla="*/ 6527260 h 6867728"/>
              <a:gd name="connsiteX123" fmla="*/ 1322961 w 11674711"/>
              <a:gd name="connsiteY123" fmla="*/ 6546715 h 6867728"/>
              <a:gd name="connsiteX124" fmla="*/ 1361872 w 11674711"/>
              <a:gd name="connsiteY124" fmla="*/ 6556443 h 6867728"/>
              <a:gd name="connsiteX125" fmla="*/ 1429966 w 11674711"/>
              <a:gd name="connsiteY125" fmla="*/ 6575898 h 6867728"/>
              <a:gd name="connsiteX126" fmla="*/ 1478604 w 11674711"/>
              <a:gd name="connsiteY126" fmla="*/ 6595353 h 6867728"/>
              <a:gd name="connsiteX127" fmla="*/ 1507787 w 11674711"/>
              <a:gd name="connsiteY127" fmla="*/ 6614809 h 6867728"/>
              <a:gd name="connsiteX128" fmla="*/ 1605063 w 11674711"/>
              <a:gd name="connsiteY128" fmla="*/ 6624536 h 6867728"/>
              <a:gd name="connsiteX129" fmla="*/ 1682885 w 11674711"/>
              <a:gd name="connsiteY129" fmla="*/ 6643992 h 6867728"/>
              <a:gd name="connsiteX130" fmla="*/ 1741251 w 11674711"/>
              <a:gd name="connsiteY130" fmla="*/ 6663447 h 6867728"/>
              <a:gd name="connsiteX131" fmla="*/ 1916348 w 11674711"/>
              <a:gd name="connsiteY131" fmla="*/ 6682902 h 6867728"/>
              <a:gd name="connsiteX132" fmla="*/ 1984442 w 11674711"/>
              <a:gd name="connsiteY132" fmla="*/ 6692630 h 6867728"/>
              <a:gd name="connsiteX133" fmla="*/ 2042808 w 11674711"/>
              <a:gd name="connsiteY133" fmla="*/ 6702357 h 6867728"/>
              <a:gd name="connsiteX134" fmla="*/ 2237361 w 11674711"/>
              <a:gd name="connsiteY134" fmla="*/ 6721813 h 6867728"/>
              <a:gd name="connsiteX135" fmla="*/ 2324910 w 11674711"/>
              <a:gd name="connsiteY135" fmla="*/ 6731540 h 6867728"/>
              <a:gd name="connsiteX136" fmla="*/ 2431914 w 11674711"/>
              <a:gd name="connsiteY136" fmla="*/ 6741268 h 6867728"/>
              <a:gd name="connsiteX137" fmla="*/ 2490280 w 11674711"/>
              <a:gd name="connsiteY137" fmla="*/ 6750996 h 6867728"/>
              <a:gd name="connsiteX138" fmla="*/ 2821021 w 11674711"/>
              <a:gd name="connsiteY138" fmla="*/ 6780179 h 6867728"/>
              <a:gd name="connsiteX139" fmla="*/ 2966936 w 11674711"/>
              <a:gd name="connsiteY139" fmla="*/ 6789906 h 6867728"/>
              <a:gd name="connsiteX140" fmla="*/ 3035029 w 11674711"/>
              <a:gd name="connsiteY140" fmla="*/ 6799634 h 6867728"/>
              <a:gd name="connsiteX141" fmla="*/ 3375497 w 11674711"/>
              <a:gd name="connsiteY141" fmla="*/ 6828817 h 6867728"/>
              <a:gd name="connsiteX142" fmla="*/ 3647872 w 11674711"/>
              <a:gd name="connsiteY142" fmla="*/ 6838545 h 6867728"/>
              <a:gd name="connsiteX143" fmla="*/ 4717914 w 11674711"/>
              <a:gd name="connsiteY143" fmla="*/ 6828817 h 6867728"/>
              <a:gd name="connsiteX144" fmla="*/ 4747097 w 11674711"/>
              <a:gd name="connsiteY144" fmla="*/ 6819089 h 6867728"/>
              <a:gd name="connsiteX145" fmla="*/ 4980561 w 11674711"/>
              <a:gd name="connsiteY145" fmla="*/ 6809362 h 6867728"/>
              <a:gd name="connsiteX146" fmla="*/ 5496127 w 11674711"/>
              <a:gd name="connsiteY146" fmla="*/ 6780179 h 6867728"/>
              <a:gd name="connsiteX147" fmla="*/ 5651770 w 11674711"/>
              <a:gd name="connsiteY147" fmla="*/ 6770451 h 6867728"/>
              <a:gd name="connsiteX148" fmla="*/ 5924144 w 11674711"/>
              <a:gd name="connsiteY148" fmla="*/ 6760723 h 6867728"/>
              <a:gd name="connsiteX149" fmla="*/ 6546714 w 11674711"/>
              <a:gd name="connsiteY149" fmla="*/ 6760723 h 6867728"/>
              <a:gd name="connsiteX150" fmla="*/ 6624536 w 11674711"/>
              <a:gd name="connsiteY150" fmla="*/ 6770451 h 6867728"/>
              <a:gd name="connsiteX151" fmla="*/ 6935821 w 11674711"/>
              <a:gd name="connsiteY151" fmla="*/ 6789906 h 6867728"/>
              <a:gd name="connsiteX152" fmla="*/ 7101191 w 11674711"/>
              <a:gd name="connsiteY152" fmla="*/ 6799634 h 6867728"/>
              <a:gd name="connsiteX153" fmla="*/ 7179012 w 11674711"/>
              <a:gd name="connsiteY153" fmla="*/ 6809362 h 6867728"/>
              <a:gd name="connsiteX154" fmla="*/ 7412476 w 11674711"/>
              <a:gd name="connsiteY154" fmla="*/ 6828817 h 6867728"/>
              <a:gd name="connsiteX155" fmla="*/ 7587574 w 11674711"/>
              <a:gd name="connsiteY155" fmla="*/ 6848272 h 6867728"/>
              <a:gd name="connsiteX156" fmla="*/ 7714034 w 11674711"/>
              <a:gd name="connsiteY156" fmla="*/ 6867728 h 6867728"/>
              <a:gd name="connsiteX157" fmla="*/ 8044774 w 11674711"/>
              <a:gd name="connsiteY157" fmla="*/ 6838545 h 6867728"/>
              <a:gd name="connsiteX158" fmla="*/ 8278238 w 11674711"/>
              <a:gd name="connsiteY158" fmla="*/ 6809362 h 6867728"/>
              <a:gd name="connsiteX159" fmla="*/ 8375514 w 11674711"/>
              <a:gd name="connsiteY159" fmla="*/ 6799634 h 6867728"/>
              <a:gd name="connsiteX160" fmla="*/ 9260731 w 11674711"/>
              <a:gd name="connsiteY160" fmla="*/ 6819089 h 6867728"/>
              <a:gd name="connsiteX161" fmla="*/ 9348280 w 11674711"/>
              <a:gd name="connsiteY161" fmla="*/ 6828817 h 6867728"/>
              <a:gd name="connsiteX162" fmla="*/ 9494195 w 11674711"/>
              <a:gd name="connsiteY162" fmla="*/ 6838545 h 6867728"/>
              <a:gd name="connsiteX163" fmla="*/ 9737387 w 11674711"/>
              <a:gd name="connsiteY163" fmla="*/ 6828817 h 6867728"/>
              <a:gd name="connsiteX164" fmla="*/ 9786025 w 11674711"/>
              <a:gd name="connsiteY164" fmla="*/ 6809362 h 6867728"/>
              <a:gd name="connsiteX165" fmla="*/ 9902757 w 11674711"/>
              <a:gd name="connsiteY165" fmla="*/ 6780179 h 6867728"/>
              <a:gd name="connsiteX166" fmla="*/ 9980578 w 11674711"/>
              <a:gd name="connsiteY166" fmla="*/ 6741268 h 6867728"/>
              <a:gd name="connsiteX167" fmla="*/ 10029217 w 11674711"/>
              <a:gd name="connsiteY167" fmla="*/ 6712085 h 6867728"/>
              <a:gd name="connsiteX168" fmla="*/ 10145948 w 11674711"/>
              <a:gd name="connsiteY168" fmla="*/ 6692630 h 6867728"/>
              <a:gd name="connsiteX169" fmla="*/ 10214042 w 11674711"/>
              <a:gd name="connsiteY169" fmla="*/ 6673174 h 6867728"/>
              <a:gd name="connsiteX170" fmla="*/ 10330774 w 11674711"/>
              <a:gd name="connsiteY170" fmla="*/ 6653719 h 6867728"/>
              <a:gd name="connsiteX171" fmla="*/ 10389140 w 11674711"/>
              <a:gd name="connsiteY171" fmla="*/ 6624536 h 6867728"/>
              <a:gd name="connsiteX172" fmla="*/ 10437778 w 11674711"/>
              <a:gd name="connsiteY172" fmla="*/ 6556443 h 6867728"/>
              <a:gd name="connsiteX173" fmla="*/ 10466961 w 11674711"/>
              <a:gd name="connsiteY173" fmla="*/ 6527260 h 6867728"/>
              <a:gd name="connsiteX174" fmla="*/ 10632331 w 11674711"/>
              <a:gd name="connsiteY174" fmla="*/ 6410528 h 6867728"/>
              <a:gd name="connsiteX175" fmla="*/ 10700425 w 11674711"/>
              <a:gd name="connsiteY175" fmla="*/ 6371617 h 6867728"/>
              <a:gd name="connsiteX176" fmla="*/ 10797702 w 11674711"/>
              <a:gd name="connsiteY176" fmla="*/ 6322979 h 6867728"/>
              <a:gd name="connsiteX177" fmla="*/ 10826885 w 11674711"/>
              <a:gd name="connsiteY177" fmla="*/ 6303523 h 6867728"/>
              <a:gd name="connsiteX178" fmla="*/ 10856068 w 11674711"/>
              <a:gd name="connsiteY178" fmla="*/ 6293796 h 6867728"/>
              <a:gd name="connsiteX179" fmla="*/ 10933889 w 11674711"/>
              <a:gd name="connsiteY179" fmla="*/ 6254885 h 6867728"/>
              <a:gd name="connsiteX180" fmla="*/ 10972800 w 11674711"/>
              <a:gd name="connsiteY180" fmla="*/ 6245157 h 6867728"/>
              <a:gd name="connsiteX181" fmla="*/ 11070076 w 11674711"/>
              <a:gd name="connsiteY181" fmla="*/ 6196519 h 6867728"/>
              <a:gd name="connsiteX182" fmla="*/ 11118714 w 11674711"/>
              <a:gd name="connsiteY182" fmla="*/ 6177064 h 6867728"/>
              <a:gd name="connsiteX183" fmla="*/ 11225719 w 11674711"/>
              <a:gd name="connsiteY183" fmla="*/ 6128426 h 6867728"/>
              <a:gd name="connsiteX184" fmla="*/ 11293812 w 11674711"/>
              <a:gd name="connsiteY184" fmla="*/ 6118698 h 6867728"/>
              <a:gd name="connsiteX185" fmla="*/ 11556459 w 11674711"/>
              <a:gd name="connsiteY185" fmla="*/ 6089515 h 6867728"/>
              <a:gd name="connsiteX186" fmla="*/ 11614825 w 11674711"/>
              <a:gd name="connsiteY186" fmla="*/ 6060332 h 6867728"/>
              <a:gd name="connsiteX187" fmla="*/ 11634280 w 11674711"/>
              <a:gd name="connsiteY187" fmla="*/ 6021421 h 6867728"/>
              <a:gd name="connsiteX188" fmla="*/ 11653736 w 11674711"/>
              <a:gd name="connsiteY188" fmla="*/ 5963055 h 6867728"/>
              <a:gd name="connsiteX189" fmla="*/ 11663463 w 11674711"/>
              <a:gd name="connsiteY189" fmla="*/ 5933872 h 6867728"/>
              <a:gd name="connsiteX190" fmla="*/ 11663463 w 11674711"/>
              <a:gd name="connsiteY190" fmla="*/ 5573949 h 6867728"/>
              <a:gd name="connsiteX191" fmla="*/ 11644008 w 11674711"/>
              <a:gd name="connsiteY191" fmla="*/ 5466945 h 6867728"/>
              <a:gd name="connsiteX192" fmla="*/ 11614825 w 11674711"/>
              <a:gd name="connsiteY192" fmla="*/ 5321030 h 6867728"/>
              <a:gd name="connsiteX193" fmla="*/ 11566187 w 11674711"/>
              <a:gd name="connsiteY193" fmla="*/ 4922196 h 6867728"/>
              <a:gd name="connsiteX194" fmla="*/ 11556459 w 11674711"/>
              <a:gd name="connsiteY194" fmla="*/ 4873557 h 6867728"/>
              <a:gd name="connsiteX195" fmla="*/ 11527276 w 11674711"/>
              <a:gd name="connsiteY195" fmla="*/ 4747098 h 6867728"/>
              <a:gd name="connsiteX196" fmla="*/ 11468910 w 11674711"/>
              <a:gd name="connsiteY196" fmla="*/ 4503906 h 6867728"/>
              <a:gd name="connsiteX197" fmla="*/ 11459183 w 11674711"/>
              <a:gd name="connsiteY197" fmla="*/ 4445540 h 6867728"/>
              <a:gd name="connsiteX198" fmla="*/ 11439727 w 11674711"/>
              <a:gd name="connsiteY198" fmla="*/ 4396902 h 6867728"/>
              <a:gd name="connsiteX199" fmla="*/ 11430000 w 11674711"/>
              <a:gd name="connsiteY199" fmla="*/ 4299626 h 6867728"/>
              <a:gd name="connsiteX200" fmla="*/ 11420272 w 11674711"/>
              <a:gd name="connsiteY200" fmla="*/ 3375498 h 6867728"/>
              <a:gd name="connsiteX201" fmla="*/ 11400817 w 11674711"/>
              <a:gd name="connsiteY201" fmla="*/ 3307404 h 6867728"/>
              <a:gd name="connsiteX202" fmla="*/ 11391089 w 11674711"/>
              <a:gd name="connsiteY202" fmla="*/ 3249038 h 6867728"/>
              <a:gd name="connsiteX203" fmla="*/ 11381361 w 11674711"/>
              <a:gd name="connsiteY203" fmla="*/ 3219855 h 6867728"/>
              <a:gd name="connsiteX204" fmla="*/ 11361906 w 11674711"/>
              <a:gd name="connsiteY204" fmla="*/ 3151762 h 6867728"/>
              <a:gd name="connsiteX205" fmla="*/ 11352178 w 11674711"/>
              <a:gd name="connsiteY205" fmla="*/ 3054485 h 6867728"/>
              <a:gd name="connsiteX206" fmla="*/ 11342451 w 11674711"/>
              <a:gd name="connsiteY206" fmla="*/ 3015574 h 6867728"/>
              <a:gd name="connsiteX207" fmla="*/ 11322995 w 11674711"/>
              <a:gd name="connsiteY207" fmla="*/ 2607013 h 6867728"/>
              <a:gd name="connsiteX208" fmla="*/ 11313268 w 11674711"/>
              <a:gd name="connsiteY208" fmla="*/ 2383277 h 6867728"/>
              <a:gd name="connsiteX209" fmla="*/ 11303540 w 11674711"/>
              <a:gd name="connsiteY209" fmla="*/ 2324911 h 6867728"/>
              <a:gd name="connsiteX210" fmla="*/ 11284085 w 11674711"/>
              <a:gd name="connsiteY210" fmla="*/ 2140085 h 6867728"/>
              <a:gd name="connsiteX211" fmla="*/ 11274357 w 11674711"/>
              <a:gd name="connsiteY211" fmla="*/ 2052536 h 6867728"/>
              <a:gd name="connsiteX212" fmla="*/ 11264629 w 11674711"/>
              <a:gd name="connsiteY212" fmla="*/ 2023353 h 6867728"/>
              <a:gd name="connsiteX213" fmla="*/ 11254902 w 11674711"/>
              <a:gd name="connsiteY213" fmla="*/ 1945532 h 6867728"/>
              <a:gd name="connsiteX214" fmla="*/ 11235446 w 11674711"/>
              <a:gd name="connsiteY214" fmla="*/ 1799617 h 6867728"/>
              <a:gd name="connsiteX215" fmla="*/ 11225719 w 11674711"/>
              <a:gd name="connsiteY215" fmla="*/ 1682885 h 6867728"/>
              <a:gd name="connsiteX216" fmla="*/ 11215991 w 11674711"/>
              <a:gd name="connsiteY216" fmla="*/ 1614792 h 6867728"/>
              <a:gd name="connsiteX217" fmla="*/ 11196536 w 11674711"/>
              <a:gd name="connsiteY217" fmla="*/ 1342417 h 6867728"/>
              <a:gd name="connsiteX218" fmla="*/ 11177080 w 11674711"/>
              <a:gd name="connsiteY218" fmla="*/ 1274323 h 6867728"/>
              <a:gd name="connsiteX219" fmla="*/ 11157625 w 11674711"/>
              <a:gd name="connsiteY219" fmla="*/ 1138136 h 6867728"/>
              <a:gd name="connsiteX220" fmla="*/ 11147897 w 11674711"/>
              <a:gd name="connsiteY220" fmla="*/ 1099226 h 6867728"/>
              <a:gd name="connsiteX221" fmla="*/ 11128442 w 11674711"/>
              <a:gd name="connsiteY221" fmla="*/ 1001949 h 6867728"/>
              <a:gd name="connsiteX222" fmla="*/ 11118714 w 11674711"/>
              <a:gd name="connsiteY222" fmla="*/ 972766 h 6867728"/>
              <a:gd name="connsiteX223" fmla="*/ 11099259 w 11674711"/>
              <a:gd name="connsiteY223" fmla="*/ 885217 h 6867728"/>
              <a:gd name="connsiteX224" fmla="*/ 11089531 w 11674711"/>
              <a:gd name="connsiteY224" fmla="*/ 817123 h 6867728"/>
              <a:gd name="connsiteX225" fmla="*/ 11070076 w 11674711"/>
              <a:gd name="connsiteY225" fmla="*/ 768485 h 6867728"/>
              <a:gd name="connsiteX226" fmla="*/ 11060348 w 11674711"/>
              <a:gd name="connsiteY226" fmla="*/ 739302 h 6867728"/>
              <a:gd name="connsiteX227" fmla="*/ 11031166 w 11674711"/>
              <a:gd name="connsiteY227" fmla="*/ 642026 h 6867728"/>
              <a:gd name="connsiteX228" fmla="*/ 11011710 w 11674711"/>
              <a:gd name="connsiteY228" fmla="*/ 622570 h 6867728"/>
              <a:gd name="connsiteX229" fmla="*/ 10982527 w 11674711"/>
              <a:gd name="connsiteY229" fmla="*/ 583660 h 6867728"/>
              <a:gd name="connsiteX230" fmla="*/ 10963072 w 11674711"/>
              <a:gd name="connsiteY230" fmla="*/ 544749 h 6867728"/>
              <a:gd name="connsiteX231" fmla="*/ 10914434 w 11674711"/>
              <a:gd name="connsiteY231" fmla="*/ 486383 h 6867728"/>
              <a:gd name="connsiteX232" fmla="*/ 10885251 w 11674711"/>
              <a:gd name="connsiteY232" fmla="*/ 466928 h 6867728"/>
              <a:gd name="connsiteX233" fmla="*/ 10797702 w 11674711"/>
              <a:gd name="connsiteY233" fmla="*/ 447472 h 6867728"/>
              <a:gd name="connsiteX234" fmla="*/ 10758791 w 11674711"/>
              <a:gd name="connsiteY234" fmla="*/ 428017 h 6867728"/>
              <a:gd name="connsiteX235" fmla="*/ 10729608 w 11674711"/>
              <a:gd name="connsiteY235" fmla="*/ 408562 h 6867728"/>
              <a:gd name="connsiteX236" fmla="*/ 10680970 w 11674711"/>
              <a:gd name="connsiteY236" fmla="*/ 389106 h 6867728"/>
              <a:gd name="connsiteX237" fmla="*/ 10573966 w 11674711"/>
              <a:gd name="connsiteY237" fmla="*/ 321013 h 6867728"/>
              <a:gd name="connsiteX238" fmla="*/ 10554510 w 11674711"/>
              <a:gd name="connsiteY238" fmla="*/ 301557 h 6867728"/>
              <a:gd name="connsiteX239" fmla="*/ 10398868 w 11674711"/>
              <a:gd name="connsiteY239" fmla="*/ 214009 h 6867728"/>
              <a:gd name="connsiteX240" fmla="*/ 10359957 w 11674711"/>
              <a:gd name="connsiteY240" fmla="*/ 194553 h 6867728"/>
              <a:gd name="connsiteX241" fmla="*/ 10330774 w 11674711"/>
              <a:gd name="connsiteY241" fmla="*/ 175098 h 6867728"/>
              <a:gd name="connsiteX242" fmla="*/ 10301591 w 11674711"/>
              <a:gd name="connsiteY242" fmla="*/ 165370 h 6867728"/>
              <a:gd name="connsiteX243" fmla="*/ 10252953 w 11674711"/>
              <a:gd name="connsiteY243" fmla="*/ 145915 h 6867728"/>
              <a:gd name="connsiteX244" fmla="*/ 10107038 w 11674711"/>
              <a:gd name="connsiteY244" fmla="*/ 126460 h 6867728"/>
              <a:gd name="connsiteX245" fmla="*/ 10058400 w 11674711"/>
              <a:gd name="connsiteY245" fmla="*/ 116732 h 6867728"/>
              <a:gd name="connsiteX246" fmla="*/ 10029217 w 11674711"/>
              <a:gd name="connsiteY246" fmla="*/ 107004 h 6867728"/>
              <a:gd name="connsiteX247" fmla="*/ 9484468 w 11674711"/>
              <a:gd name="connsiteY247" fmla="*/ 97277 h 6867728"/>
              <a:gd name="connsiteX248" fmla="*/ 9309370 w 11674711"/>
              <a:gd name="connsiteY248" fmla="*/ 77821 h 6867728"/>
              <a:gd name="connsiteX249" fmla="*/ 9260731 w 11674711"/>
              <a:gd name="connsiteY249" fmla="*/ 68094 h 6867728"/>
              <a:gd name="connsiteX250" fmla="*/ 9095361 w 11674711"/>
              <a:gd name="connsiteY250" fmla="*/ 48638 h 6867728"/>
              <a:gd name="connsiteX251" fmla="*/ 8842442 w 11674711"/>
              <a:gd name="connsiteY251" fmla="*/ 19455 h 6867728"/>
              <a:gd name="connsiteX252" fmla="*/ 8793804 w 11674711"/>
              <a:gd name="connsiteY252" fmla="*/ 9728 h 6867728"/>
              <a:gd name="connsiteX253" fmla="*/ 8764621 w 11674711"/>
              <a:gd name="connsiteY253" fmla="*/ 0 h 6867728"/>
              <a:gd name="connsiteX254" fmla="*/ 8492246 w 11674711"/>
              <a:gd name="connsiteY254" fmla="*/ 9728 h 6867728"/>
              <a:gd name="connsiteX255" fmla="*/ 8453336 w 11674711"/>
              <a:gd name="connsiteY255" fmla="*/ 19455 h 6867728"/>
              <a:gd name="connsiteX256" fmla="*/ 8424153 w 11674711"/>
              <a:gd name="connsiteY256" fmla="*/ 29183 h 6867728"/>
              <a:gd name="connsiteX257" fmla="*/ 8287966 w 11674711"/>
              <a:gd name="connsiteY257" fmla="*/ 48638 h 6867728"/>
              <a:gd name="connsiteX258" fmla="*/ 8229600 w 11674711"/>
              <a:gd name="connsiteY258" fmla="*/ 58366 h 6867728"/>
              <a:gd name="connsiteX259" fmla="*/ 8103140 w 11674711"/>
              <a:gd name="connsiteY259" fmla="*/ 68094 h 6867728"/>
              <a:gd name="connsiteX260" fmla="*/ 7957225 w 11674711"/>
              <a:gd name="connsiteY260" fmla="*/ 97277 h 6867728"/>
              <a:gd name="connsiteX261" fmla="*/ 7908587 w 11674711"/>
              <a:gd name="connsiteY261" fmla="*/ 107004 h 6867728"/>
              <a:gd name="connsiteX262" fmla="*/ 7859948 w 11674711"/>
              <a:gd name="connsiteY262" fmla="*/ 116732 h 6867728"/>
              <a:gd name="connsiteX263" fmla="*/ 7830766 w 11674711"/>
              <a:gd name="connsiteY263" fmla="*/ 136187 h 6867728"/>
              <a:gd name="connsiteX264" fmla="*/ 7762672 w 11674711"/>
              <a:gd name="connsiteY264" fmla="*/ 155643 h 6867728"/>
              <a:gd name="connsiteX265" fmla="*/ 7733489 w 11674711"/>
              <a:gd name="connsiteY265" fmla="*/ 165370 h 6867728"/>
              <a:gd name="connsiteX266" fmla="*/ 7704306 w 11674711"/>
              <a:gd name="connsiteY266" fmla="*/ 184826 h 6867728"/>
              <a:gd name="connsiteX267" fmla="*/ 7636212 w 11674711"/>
              <a:gd name="connsiteY267" fmla="*/ 194553 h 6867728"/>
              <a:gd name="connsiteX268" fmla="*/ 7558391 w 11674711"/>
              <a:gd name="connsiteY268" fmla="*/ 214009 h 6867728"/>
              <a:gd name="connsiteX269" fmla="*/ 7529208 w 11674711"/>
              <a:gd name="connsiteY269" fmla="*/ 233464 h 6867728"/>
              <a:gd name="connsiteX270" fmla="*/ 7500025 w 11674711"/>
              <a:gd name="connsiteY270" fmla="*/ 243192 h 6867728"/>
              <a:gd name="connsiteX271" fmla="*/ 7519480 w 11674711"/>
              <a:gd name="connsiteY271" fmla="*/ 272374 h 6867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Lst>
            <a:rect l="l" t="t" r="r" b="b"/>
            <a:pathLst>
              <a:path w="11674711" h="6867728">
                <a:moveTo>
                  <a:pt x="7519480" y="272374"/>
                </a:moveTo>
                <a:cubicBezTo>
                  <a:pt x="7512995" y="278859"/>
                  <a:pt x="7480749" y="280232"/>
                  <a:pt x="7461114" y="282102"/>
                </a:cubicBezTo>
                <a:cubicBezTo>
                  <a:pt x="7412588" y="286724"/>
                  <a:pt x="7363283" y="283816"/>
                  <a:pt x="7315200" y="291830"/>
                </a:cubicBezTo>
                <a:cubicBezTo>
                  <a:pt x="7284857" y="296887"/>
                  <a:pt x="7257753" y="314676"/>
                  <a:pt x="7227651" y="321013"/>
                </a:cubicBezTo>
                <a:cubicBezTo>
                  <a:pt x="7195763" y="327726"/>
                  <a:pt x="7162800" y="327498"/>
                  <a:pt x="7130374" y="330740"/>
                </a:cubicBezTo>
                <a:cubicBezTo>
                  <a:pt x="6981235" y="375481"/>
                  <a:pt x="7036739" y="357233"/>
                  <a:pt x="6838544" y="428017"/>
                </a:cubicBezTo>
                <a:cubicBezTo>
                  <a:pt x="6812454" y="437335"/>
                  <a:pt x="6785503" y="444810"/>
                  <a:pt x="6760723" y="457200"/>
                </a:cubicBezTo>
                <a:cubicBezTo>
                  <a:pt x="6728297" y="473413"/>
                  <a:pt x="6695434" y="488778"/>
                  <a:pt x="6663446" y="505838"/>
                </a:cubicBezTo>
                <a:cubicBezTo>
                  <a:pt x="6603530" y="537793"/>
                  <a:pt x="6619691" y="535983"/>
                  <a:pt x="6556442" y="573932"/>
                </a:cubicBezTo>
                <a:cubicBezTo>
                  <a:pt x="6504262" y="605240"/>
                  <a:pt x="6524113" y="585009"/>
                  <a:pt x="6459166" y="612843"/>
                </a:cubicBezTo>
                <a:cubicBezTo>
                  <a:pt x="6432509" y="624268"/>
                  <a:pt x="6407285" y="638783"/>
                  <a:pt x="6381344" y="651753"/>
                </a:cubicBezTo>
                <a:cubicBezTo>
                  <a:pt x="6368374" y="658238"/>
                  <a:pt x="6356191" y="666624"/>
                  <a:pt x="6342434" y="671209"/>
                </a:cubicBezTo>
                <a:cubicBezTo>
                  <a:pt x="6244331" y="703908"/>
                  <a:pt x="6396524" y="654009"/>
                  <a:pt x="6274340" y="690664"/>
                </a:cubicBezTo>
                <a:cubicBezTo>
                  <a:pt x="6254697" y="696557"/>
                  <a:pt x="6236356" y="707854"/>
                  <a:pt x="6215974" y="710119"/>
                </a:cubicBezTo>
                <a:cubicBezTo>
                  <a:pt x="6186791" y="713362"/>
                  <a:pt x="6157493" y="715695"/>
                  <a:pt x="6128425" y="719847"/>
                </a:cubicBezTo>
                <a:cubicBezTo>
                  <a:pt x="6112057" y="722185"/>
                  <a:pt x="6096264" y="728201"/>
                  <a:pt x="6079787" y="729574"/>
                </a:cubicBezTo>
                <a:cubicBezTo>
                  <a:pt x="6031252" y="733619"/>
                  <a:pt x="5716296" y="747423"/>
                  <a:pt x="5680953" y="749030"/>
                </a:cubicBezTo>
                <a:lnTo>
                  <a:pt x="5583676" y="758757"/>
                </a:lnTo>
                <a:cubicBezTo>
                  <a:pt x="5500041" y="768050"/>
                  <a:pt x="5516879" y="767664"/>
                  <a:pt x="5437761" y="778213"/>
                </a:cubicBezTo>
                <a:cubicBezTo>
                  <a:pt x="5411848" y="781668"/>
                  <a:pt x="5385778" y="783965"/>
                  <a:pt x="5359940" y="787940"/>
                </a:cubicBezTo>
                <a:cubicBezTo>
                  <a:pt x="5343598" y="790454"/>
                  <a:pt x="5327761" y="796100"/>
                  <a:pt x="5311302" y="797668"/>
                </a:cubicBezTo>
                <a:cubicBezTo>
                  <a:pt x="5259554" y="802597"/>
                  <a:pt x="5207567" y="804615"/>
                  <a:pt x="5155659" y="807396"/>
                </a:cubicBezTo>
                <a:cubicBezTo>
                  <a:pt x="4409362" y="847376"/>
                  <a:pt x="5024622" y="811670"/>
                  <a:pt x="4601183" y="836579"/>
                </a:cubicBezTo>
                <a:lnTo>
                  <a:pt x="3083668" y="826851"/>
                </a:lnTo>
                <a:cubicBezTo>
                  <a:pt x="2967797" y="825598"/>
                  <a:pt x="2774933" y="817320"/>
                  <a:pt x="2645923" y="807396"/>
                </a:cubicBezTo>
                <a:cubicBezTo>
                  <a:pt x="2613432" y="804897"/>
                  <a:pt x="2581072" y="800911"/>
                  <a:pt x="2548646" y="797668"/>
                </a:cubicBezTo>
                <a:cubicBezTo>
                  <a:pt x="2318425" y="800911"/>
                  <a:pt x="2088061" y="798659"/>
                  <a:pt x="1857983" y="807396"/>
                </a:cubicBezTo>
                <a:cubicBezTo>
                  <a:pt x="1831263" y="808411"/>
                  <a:pt x="1805871" y="819505"/>
                  <a:pt x="1780161" y="826851"/>
                </a:cubicBezTo>
                <a:cubicBezTo>
                  <a:pt x="1638046" y="867455"/>
                  <a:pt x="1776321" y="825443"/>
                  <a:pt x="1663429" y="865762"/>
                </a:cubicBezTo>
                <a:cubicBezTo>
                  <a:pt x="1634460" y="876108"/>
                  <a:pt x="1603394" y="881188"/>
                  <a:pt x="1575880" y="894945"/>
                </a:cubicBezTo>
                <a:cubicBezTo>
                  <a:pt x="1562910" y="901430"/>
                  <a:pt x="1550298" y="908688"/>
                  <a:pt x="1536970" y="914400"/>
                </a:cubicBezTo>
                <a:cubicBezTo>
                  <a:pt x="1527545" y="918439"/>
                  <a:pt x="1517157" y="919963"/>
                  <a:pt x="1507787" y="924128"/>
                </a:cubicBezTo>
                <a:cubicBezTo>
                  <a:pt x="1294414" y="1018961"/>
                  <a:pt x="1611665" y="881914"/>
                  <a:pt x="1391055" y="992221"/>
                </a:cubicBezTo>
                <a:cubicBezTo>
                  <a:pt x="1365115" y="1005191"/>
                  <a:pt x="1340748" y="1021960"/>
                  <a:pt x="1313234" y="1031132"/>
                </a:cubicBezTo>
                <a:cubicBezTo>
                  <a:pt x="1303506" y="1034375"/>
                  <a:pt x="1293222" y="1036274"/>
                  <a:pt x="1284051" y="1040860"/>
                </a:cubicBezTo>
                <a:cubicBezTo>
                  <a:pt x="1273594" y="1046088"/>
                  <a:pt x="1265019" y="1054515"/>
                  <a:pt x="1254868" y="1060315"/>
                </a:cubicBezTo>
                <a:cubicBezTo>
                  <a:pt x="1154220" y="1117827"/>
                  <a:pt x="1280369" y="1036627"/>
                  <a:pt x="1177046" y="1108953"/>
                </a:cubicBezTo>
                <a:cubicBezTo>
                  <a:pt x="1157890" y="1122362"/>
                  <a:pt x="1135214" y="1131330"/>
                  <a:pt x="1118680" y="1147864"/>
                </a:cubicBezTo>
                <a:cubicBezTo>
                  <a:pt x="1105710" y="1160834"/>
                  <a:pt x="1095498" y="1177337"/>
                  <a:pt x="1079770" y="1186774"/>
                </a:cubicBezTo>
                <a:cubicBezTo>
                  <a:pt x="1062185" y="1197325"/>
                  <a:pt x="1040859" y="1199745"/>
                  <a:pt x="1021404" y="1206230"/>
                </a:cubicBezTo>
                <a:lnTo>
                  <a:pt x="992221" y="1215957"/>
                </a:lnTo>
                <a:cubicBezTo>
                  <a:pt x="985736" y="1222442"/>
                  <a:pt x="980630" y="1230694"/>
                  <a:pt x="972766" y="1235413"/>
                </a:cubicBezTo>
                <a:cubicBezTo>
                  <a:pt x="900833" y="1278573"/>
                  <a:pt x="988212" y="1205547"/>
                  <a:pt x="914400" y="1264596"/>
                </a:cubicBezTo>
                <a:cubicBezTo>
                  <a:pt x="907238" y="1270325"/>
                  <a:pt x="903459" y="1280645"/>
                  <a:pt x="894944" y="1284051"/>
                </a:cubicBezTo>
                <a:cubicBezTo>
                  <a:pt x="870118" y="1293981"/>
                  <a:pt x="817123" y="1303506"/>
                  <a:pt x="817123" y="1303506"/>
                </a:cubicBezTo>
                <a:cubicBezTo>
                  <a:pt x="810638" y="1309991"/>
                  <a:pt x="805532" y="1318243"/>
                  <a:pt x="797668" y="1322962"/>
                </a:cubicBezTo>
                <a:cubicBezTo>
                  <a:pt x="788875" y="1328238"/>
                  <a:pt x="775736" y="1325438"/>
                  <a:pt x="768485" y="1332689"/>
                </a:cubicBezTo>
                <a:cubicBezTo>
                  <a:pt x="755115" y="1346059"/>
                  <a:pt x="751753" y="1367099"/>
                  <a:pt x="739302" y="1381328"/>
                </a:cubicBezTo>
                <a:cubicBezTo>
                  <a:pt x="728626" y="1393529"/>
                  <a:pt x="713361" y="1400783"/>
                  <a:pt x="700391" y="1410511"/>
                </a:cubicBezTo>
                <a:cubicBezTo>
                  <a:pt x="688422" y="1446418"/>
                  <a:pt x="689047" y="1451577"/>
                  <a:pt x="661480" y="1488332"/>
                </a:cubicBezTo>
                <a:cubicBezTo>
                  <a:pt x="629533" y="1530928"/>
                  <a:pt x="639067" y="1505511"/>
                  <a:pt x="603114" y="1536970"/>
                </a:cubicBezTo>
                <a:cubicBezTo>
                  <a:pt x="585859" y="1552069"/>
                  <a:pt x="570689" y="1569396"/>
                  <a:pt x="554476" y="1585609"/>
                </a:cubicBezTo>
                <a:lnTo>
                  <a:pt x="525293" y="1614792"/>
                </a:lnTo>
                <a:cubicBezTo>
                  <a:pt x="515565" y="1624519"/>
                  <a:pt x="503741" y="1632528"/>
                  <a:pt x="496110" y="1643974"/>
                </a:cubicBezTo>
                <a:cubicBezTo>
                  <a:pt x="489625" y="1653702"/>
                  <a:pt x="484476" y="1664467"/>
                  <a:pt x="476655" y="1673157"/>
                </a:cubicBezTo>
                <a:cubicBezTo>
                  <a:pt x="455181" y="1697017"/>
                  <a:pt x="408561" y="1741251"/>
                  <a:pt x="408561" y="1741251"/>
                </a:cubicBezTo>
                <a:cubicBezTo>
                  <a:pt x="383624" y="1816069"/>
                  <a:pt x="420655" y="1719468"/>
                  <a:pt x="369651" y="1799617"/>
                </a:cubicBezTo>
                <a:cubicBezTo>
                  <a:pt x="354080" y="1824085"/>
                  <a:pt x="337774" y="1849302"/>
                  <a:pt x="330740" y="1877438"/>
                </a:cubicBezTo>
                <a:cubicBezTo>
                  <a:pt x="305771" y="1977313"/>
                  <a:pt x="339708" y="1853526"/>
                  <a:pt x="301557" y="1955260"/>
                </a:cubicBezTo>
                <a:cubicBezTo>
                  <a:pt x="291871" y="1981089"/>
                  <a:pt x="286907" y="2028510"/>
                  <a:pt x="282102" y="2052536"/>
                </a:cubicBezTo>
                <a:cubicBezTo>
                  <a:pt x="279480" y="2065646"/>
                  <a:pt x="275617" y="2078477"/>
                  <a:pt x="272374" y="2091447"/>
                </a:cubicBezTo>
                <a:cubicBezTo>
                  <a:pt x="255755" y="2257634"/>
                  <a:pt x="251978" y="2252324"/>
                  <a:pt x="272374" y="2490281"/>
                </a:cubicBezTo>
                <a:cubicBezTo>
                  <a:pt x="273612" y="2504729"/>
                  <a:pt x="286443" y="2515728"/>
                  <a:pt x="291829" y="2529192"/>
                </a:cubicBezTo>
                <a:cubicBezTo>
                  <a:pt x="311579" y="2578566"/>
                  <a:pt x="311242" y="2587343"/>
                  <a:pt x="321012" y="2636196"/>
                </a:cubicBezTo>
                <a:cubicBezTo>
                  <a:pt x="314527" y="2717260"/>
                  <a:pt x="309390" y="2798443"/>
                  <a:pt x="301557" y="2879387"/>
                </a:cubicBezTo>
                <a:cubicBezTo>
                  <a:pt x="299657" y="2899019"/>
                  <a:pt x="297019" y="2918724"/>
                  <a:pt x="291829" y="2937753"/>
                </a:cubicBezTo>
                <a:cubicBezTo>
                  <a:pt x="287235" y="2954600"/>
                  <a:pt x="278341" y="2969981"/>
                  <a:pt x="272374" y="2986392"/>
                </a:cubicBezTo>
                <a:cubicBezTo>
                  <a:pt x="265366" y="3005665"/>
                  <a:pt x="258315" y="3024972"/>
                  <a:pt x="252919" y="3044757"/>
                </a:cubicBezTo>
                <a:cubicBezTo>
                  <a:pt x="233775" y="3114952"/>
                  <a:pt x="253948" y="3084896"/>
                  <a:pt x="223736" y="3171217"/>
                </a:cubicBezTo>
                <a:cubicBezTo>
                  <a:pt x="209811" y="3211004"/>
                  <a:pt x="184241" y="3246799"/>
                  <a:pt x="175097" y="3287949"/>
                </a:cubicBezTo>
                <a:cubicBezTo>
                  <a:pt x="128248" y="3498772"/>
                  <a:pt x="185622" y="3266103"/>
                  <a:pt x="126459" y="3443592"/>
                </a:cubicBezTo>
                <a:cubicBezTo>
                  <a:pt x="118004" y="3468959"/>
                  <a:pt x="112248" y="3495194"/>
                  <a:pt x="107004" y="3521413"/>
                </a:cubicBezTo>
                <a:cubicBezTo>
                  <a:pt x="102507" y="3543896"/>
                  <a:pt x="104988" y="3567914"/>
                  <a:pt x="97276" y="3589506"/>
                </a:cubicBezTo>
                <a:cubicBezTo>
                  <a:pt x="88483" y="3614125"/>
                  <a:pt x="71336" y="3634902"/>
                  <a:pt x="58366" y="3657600"/>
                </a:cubicBezTo>
                <a:cubicBezTo>
                  <a:pt x="55123" y="3670570"/>
                  <a:pt x="52480" y="3683705"/>
                  <a:pt x="48638" y="3696511"/>
                </a:cubicBezTo>
                <a:cubicBezTo>
                  <a:pt x="42745" y="3716154"/>
                  <a:pt x="32788" y="3734689"/>
                  <a:pt x="29183" y="3754877"/>
                </a:cubicBezTo>
                <a:cubicBezTo>
                  <a:pt x="16527" y="3825752"/>
                  <a:pt x="9728" y="3897549"/>
                  <a:pt x="0" y="3968885"/>
                </a:cubicBezTo>
                <a:cubicBezTo>
                  <a:pt x="6485" y="4001311"/>
                  <a:pt x="9730" y="4034556"/>
                  <a:pt x="19455" y="4066162"/>
                </a:cubicBezTo>
                <a:cubicBezTo>
                  <a:pt x="22893" y="4077336"/>
                  <a:pt x="34305" y="4084599"/>
                  <a:pt x="38910" y="4095345"/>
                </a:cubicBezTo>
                <a:cubicBezTo>
                  <a:pt x="61658" y="4148423"/>
                  <a:pt x="32199" y="4125463"/>
                  <a:pt x="68093" y="4182894"/>
                </a:cubicBezTo>
                <a:cubicBezTo>
                  <a:pt x="75384" y="4194560"/>
                  <a:pt x="87548" y="4202349"/>
                  <a:pt x="97276" y="4212077"/>
                </a:cubicBezTo>
                <a:cubicBezTo>
                  <a:pt x="115112" y="4265582"/>
                  <a:pt x="96287" y="4217642"/>
                  <a:pt x="126459" y="4270443"/>
                </a:cubicBezTo>
                <a:cubicBezTo>
                  <a:pt x="133653" y="4283033"/>
                  <a:pt x="138719" y="4296763"/>
                  <a:pt x="145914" y="4309353"/>
                </a:cubicBezTo>
                <a:cubicBezTo>
                  <a:pt x="151715" y="4319504"/>
                  <a:pt x="160141" y="4328079"/>
                  <a:pt x="165370" y="4338536"/>
                </a:cubicBezTo>
                <a:cubicBezTo>
                  <a:pt x="173179" y="4354154"/>
                  <a:pt x="175841" y="4372201"/>
                  <a:pt x="184825" y="4387174"/>
                </a:cubicBezTo>
                <a:cubicBezTo>
                  <a:pt x="206305" y="4422974"/>
                  <a:pt x="226147" y="4430907"/>
                  <a:pt x="243191" y="4464996"/>
                </a:cubicBezTo>
                <a:cubicBezTo>
                  <a:pt x="283440" y="4545495"/>
                  <a:pt x="211656" y="4431892"/>
                  <a:pt x="272374" y="4533089"/>
                </a:cubicBezTo>
                <a:cubicBezTo>
                  <a:pt x="284404" y="4553139"/>
                  <a:pt x="300828" y="4570541"/>
                  <a:pt x="311285" y="4591455"/>
                </a:cubicBezTo>
                <a:cubicBezTo>
                  <a:pt x="358398" y="4685683"/>
                  <a:pt x="329687" y="4648769"/>
                  <a:pt x="389106" y="4708187"/>
                </a:cubicBezTo>
                <a:cubicBezTo>
                  <a:pt x="395591" y="4721157"/>
                  <a:pt x="401519" y="4734422"/>
                  <a:pt x="408561" y="4747098"/>
                </a:cubicBezTo>
                <a:cubicBezTo>
                  <a:pt x="417743" y="4763626"/>
                  <a:pt x="429288" y="4778825"/>
                  <a:pt x="437744" y="4795736"/>
                </a:cubicBezTo>
                <a:cubicBezTo>
                  <a:pt x="445553" y="4811354"/>
                  <a:pt x="449391" y="4828756"/>
                  <a:pt x="457200" y="4844374"/>
                </a:cubicBezTo>
                <a:cubicBezTo>
                  <a:pt x="462428" y="4854831"/>
                  <a:pt x="470855" y="4863406"/>
                  <a:pt x="476655" y="4873557"/>
                </a:cubicBezTo>
                <a:cubicBezTo>
                  <a:pt x="519384" y="4948334"/>
                  <a:pt x="469495" y="4876981"/>
                  <a:pt x="525293" y="4951379"/>
                </a:cubicBezTo>
                <a:cubicBezTo>
                  <a:pt x="528536" y="4964349"/>
                  <a:pt x="529755" y="4978001"/>
                  <a:pt x="535021" y="4990289"/>
                </a:cubicBezTo>
                <a:cubicBezTo>
                  <a:pt x="539626" y="5001035"/>
                  <a:pt x="549248" y="5009015"/>
                  <a:pt x="554476" y="5019472"/>
                </a:cubicBezTo>
                <a:cubicBezTo>
                  <a:pt x="559062" y="5028643"/>
                  <a:pt x="559618" y="5039484"/>
                  <a:pt x="564204" y="5048655"/>
                </a:cubicBezTo>
                <a:cubicBezTo>
                  <a:pt x="572660" y="5065566"/>
                  <a:pt x="584932" y="5080383"/>
                  <a:pt x="593387" y="5097294"/>
                </a:cubicBezTo>
                <a:cubicBezTo>
                  <a:pt x="601159" y="5112838"/>
                  <a:pt x="608688" y="5150849"/>
                  <a:pt x="612842" y="5165387"/>
                </a:cubicBezTo>
                <a:cubicBezTo>
                  <a:pt x="615659" y="5175246"/>
                  <a:pt x="619327" y="5184842"/>
                  <a:pt x="622570" y="5194570"/>
                </a:cubicBezTo>
                <a:cubicBezTo>
                  <a:pt x="638540" y="5322341"/>
                  <a:pt x="625561" y="5247132"/>
                  <a:pt x="671208" y="5418306"/>
                </a:cubicBezTo>
                <a:lnTo>
                  <a:pt x="671208" y="5418306"/>
                </a:lnTo>
                <a:cubicBezTo>
                  <a:pt x="674451" y="5434519"/>
                  <a:pt x="676586" y="5450993"/>
                  <a:pt x="680936" y="5466945"/>
                </a:cubicBezTo>
                <a:cubicBezTo>
                  <a:pt x="686332" y="5486730"/>
                  <a:pt x="700391" y="5525311"/>
                  <a:pt x="700391" y="5525311"/>
                </a:cubicBezTo>
                <a:cubicBezTo>
                  <a:pt x="703634" y="5560979"/>
                  <a:pt x="703519" y="5597113"/>
                  <a:pt x="710119" y="5632315"/>
                </a:cubicBezTo>
                <a:cubicBezTo>
                  <a:pt x="713337" y="5649477"/>
                  <a:pt x="723443" y="5664603"/>
                  <a:pt x="729574" y="5680953"/>
                </a:cubicBezTo>
                <a:cubicBezTo>
                  <a:pt x="733174" y="5690554"/>
                  <a:pt x="736815" y="5700188"/>
                  <a:pt x="739302" y="5710136"/>
                </a:cubicBezTo>
                <a:lnTo>
                  <a:pt x="758757" y="5787957"/>
                </a:lnTo>
                <a:cubicBezTo>
                  <a:pt x="762000" y="5813898"/>
                  <a:pt x="763809" y="5840058"/>
                  <a:pt x="768485" y="5865779"/>
                </a:cubicBezTo>
                <a:cubicBezTo>
                  <a:pt x="770319" y="5875867"/>
                  <a:pt x="775395" y="5885103"/>
                  <a:pt x="778212" y="5894962"/>
                </a:cubicBezTo>
                <a:cubicBezTo>
                  <a:pt x="781885" y="5907817"/>
                  <a:pt x="784098" y="5921067"/>
                  <a:pt x="787940" y="5933872"/>
                </a:cubicBezTo>
                <a:cubicBezTo>
                  <a:pt x="793833" y="5953515"/>
                  <a:pt x="800910" y="5972783"/>
                  <a:pt x="807395" y="5992238"/>
                </a:cubicBezTo>
                <a:lnTo>
                  <a:pt x="817123" y="6021421"/>
                </a:lnTo>
                <a:cubicBezTo>
                  <a:pt x="820366" y="6050604"/>
                  <a:pt x="824599" y="6079694"/>
                  <a:pt x="826851" y="6108970"/>
                </a:cubicBezTo>
                <a:cubicBezTo>
                  <a:pt x="831086" y="6164026"/>
                  <a:pt x="831084" y="6219395"/>
                  <a:pt x="836578" y="6274340"/>
                </a:cubicBezTo>
                <a:cubicBezTo>
                  <a:pt x="839025" y="6298810"/>
                  <a:pt x="874083" y="6356322"/>
                  <a:pt x="885217" y="6361889"/>
                </a:cubicBezTo>
                <a:cubicBezTo>
                  <a:pt x="898187" y="6368374"/>
                  <a:pt x="912061" y="6373301"/>
                  <a:pt x="924127" y="6381345"/>
                </a:cubicBezTo>
                <a:cubicBezTo>
                  <a:pt x="977536" y="6416952"/>
                  <a:pt x="905028" y="6387948"/>
                  <a:pt x="972766" y="6410528"/>
                </a:cubicBezTo>
                <a:cubicBezTo>
                  <a:pt x="979251" y="6420256"/>
                  <a:pt x="982307" y="6433515"/>
                  <a:pt x="992221" y="6439711"/>
                </a:cubicBezTo>
                <a:cubicBezTo>
                  <a:pt x="1009611" y="6450580"/>
                  <a:pt x="1031132" y="6452681"/>
                  <a:pt x="1050587" y="6459166"/>
                </a:cubicBezTo>
                <a:cubicBezTo>
                  <a:pt x="1076526" y="6467812"/>
                  <a:pt x="1094641" y="6472323"/>
                  <a:pt x="1118680" y="6488349"/>
                </a:cubicBezTo>
                <a:cubicBezTo>
                  <a:pt x="1126311" y="6493436"/>
                  <a:pt x="1130272" y="6503085"/>
                  <a:pt x="1138136" y="6507804"/>
                </a:cubicBezTo>
                <a:cubicBezTo>
                  <a:pt x="1162452" y="6522394"/>
                  <a:pt x="1232781" y="6524943"/>
                  <a:pt x="1245140" y="6527260"/>
                </a:cubicBezTo>
                <a:cubicBezTo>
                  <a:pt x="1271421" y="6532188"/>
                  <a:pt x="1297021" y="6540230"/>
                  <a:pt x="1322961" y="6546715"/>
                </a:cubicBezTo>
                <a:lnTo>
                  <a:pt x="1361872" y="6556443"/>
                </a:lnTo>
                <a:cubicBezTo>
                  <a:pt x="1392546" y="6564111"/>
                  <a:pt x="1402047" y="6565428"/>
                  <a:pt x="1429966" y="6575898"/>
                </a:cubicBezTo>
                <a:cubicBezTo>
                  <a:pt x="1446316" y="6582029"/>
                  <a:pt x="1462986" y="6587544"/>
                  <a:pt x="1478604" y="6595353"/>
                </a:cubicBezTo>
                <a:cubicBezTo>
                  <a:pt x="1489061" y="6600582"/>
                  <a:pt x="1496395" y="6612180"/>
                  <a:pt x="1507787" y="6614809"/>
                </a:cubicBezTo>
                <a:cubicBezTo>
                  <a:pt x="1539540" y="6622137"/>
                  <a:pt x="1572638" y="6621294"/>
                  <a:pt x="1605063" y="6624536"/>
                </a:cubicBezTo>
                <a:cubicBezTo>
                  <a:pt x="1631004" y="6631021"/>
                  <a:pt x="1657175" y="6636646"/>
                  <a:pt x="1682885" y="6643992"/>
                </a:cubicBezTo>
                <a:cubicBezTo>
                  <a:pt x="1702604" y="6649626"/>
                  <a:pt x="1721022" y="6660076"/>
                  <a:pt x="1741251" y="6663447"/>
                </a:cubicBezTo>
                <a:cubicBezTo>
                  <a:pt x="1799177" y="6673101"/>
                  <a:pt x="1858213" y="6674597"/>
                  <a:pt x="1916348" y="6682902"/>
                </a:cubicBezTo>
                <a:lnTo>
                  <a:pt x="1984442" y="6692630"/>
                </a:lnTo>
                <a:cubicBezTo>
                  <a:pt x="2003936" y="6695629"/>
                  <a:pt x="2023214" y="6700096"/>
                  <a:pt x="2042808" y="6702357"/>
                </a:cubicBezTo>
                <a:cubicBezTo>
                  <a:pt x="2107553" y="6709828"/>
                  <a:pt x="2172585" y="6714616"/>
                  <a:pt x="2237361" y="6721813"/>
                </a:cubicBezTo>
                <a:lnTo>
                  <a:pt x="2324910" y="6731540"/>
                </a:lnTo>
                <a:cubicBezTo>
                  <a:pt x="2360547" y="6735104"/>
                  <a:pt x="2396344" y="6737083"/>
                  <a:pt x="2431914" y="6741268"/>
                </a:cubicBezTo>
                <a:cubicBezTo>
                  <a:pt x="2451503" y="6743573"/>
                  <a:pt x="2470786" y="6747997"/>
                  <a:pt x="2490280" y="6750996"/>
                </a:cubicBezTo>
                <a:cubicBezTo>
                  <a:pt x="2622203" y="6771291"/>
                  <a:pt x="2623868" y="6766097"/>
                  <a:pt x="2821021" y="6780179"/>
                </a:cubicBezTo>
                <a:lnTo>
                  <a:pt x="2966936" y="6789906"/>
                </a:lnTo>
                <a:lnTo>
                  <a:pt x="3035029" y="6799634"/>
                </a:lnTo>
                <a:cubicBezTo>
                  <a:pt x="3134700" y="6812093"/>
                  <a:pt x="3300398" y="6826135"/>
                  <a:pt x="3375497" y="6828817"/>
                </a:cubicBezTo>
                <a:lnTo>
                  <a:pt x="3647872" y="6838545"/>
                </a:lnTo>
                <a:lnTo>
                  <a:pt x="4717914" y="6828817"/>
                </a:lnTo>
                <a:cubicBezTo>
                  <a:pt x="4728166" y="6828636"/>
                  <a:pt x="4736871" y="6819846"/>
                  <a:pt x="4747097" y="6819089"/>
                </a:cubicBezTo>
                <a:cubicBezTo>
                  <a:pt x="4824773" y="6813335"/>
                  <a:pt x="4902756" y="6812981"/>
                  <a:pt x="4980561" y="6809362"/>
                </a:cubicBezTo>
                <a:cubicBezTo>
                  <a:pt x="5122597" y="6802756"/>
                  <a:pt x="5377816" y="6787278"/>
                  <a:pt x="5496127" y="6780179"/>
                </a:cubicBezTo>
                <a:cubicBezTo>
                  <a:pt x="5548016" y="6777066"/>
                  <a:pt x="5599821" y="6772306"/>
                  <a:pt x="5651770" y="6770451"/>
                </a:cubicBezTo>
                <a:lnTo>
                  <a:pt x="5924144" y="6760723"/>
                </a:lnTo>
                <a:cubicBezTo>
                  <a:pt x="6180150" y="6732280"/>
                  <a:pt x="6035929" y="6744508"/>
                  <a:pt x="6546714" y="6760723"/>
                </a:cubicBezTo>
                <a:cubicBezTo>
                  <a:pt x="6572843" y="6761552"/>
                  <a:pt x="6598467" y="6768496"/>
                  <a:pt x="6624536" y="6770451"/>
                </a:cubicBezTo>
                <a:cubicBezTo>
                  <a:pt x="6728209" y="6778226"/>
                  <a:pt x="6832051" y="6783553"/>
                  <a:pt x="6935821" y="6789906"/>
                </a:cubicBezTo>
                <a:lnTo>
                  <a:pt x="7101191" y="6799634"/>
                </a:lnTo>
                <a:lnTo>
                  <a:pt x="7179012" y="6809362"/>
                </a:lnTo>
                <a:cubicBezTo>
                  <a:pt x="7252560" y="6817104"/>
                  <a:pt x="7339502" y="6823203"/>
                  <a:pt x="7412476" y="6828817"/>
                </a:cubicBezTo>
                <a:cubicBezTo>
                  <a:pt x="7527982" y="6851919"/>
                  <a:pt x="7379652" y="6824281"/>
                  <a:pt x="7587574" y="6848272"/>
                </a:cubicBezTo>
                <a:cubicBezTo>
                  <a:pt x="7629942" y="6853161"/>
                  <a:pt x="7671881" y="6861243"/>
                  <a:pt x="7714034" y="6867728"/>
                </a:cubicBezTo>
                <a:lnTo>
                  <a:pt x="8044774" y="6838545"/>
                </a:lnTo>
                <a:cubicBezTo>
                  <a:pt x="8122785" y="6830475"/>
                  <a:pt x="8200200" y="6817166"/>
                  <a:pt x="8278238" y="6809362"/>
                </a:cubicBezTo>
                <a:lnTo>
                  <a:pt x="8375514" y="6799634"/>
                </a:lnTo>
                <a:lnTo>
                  <a:pt x="9260731" y="6819089"/>
                </a:lnTo>
                <a:cubicBezTo>
                  <a:pt x="9290080" y="6819969"/>
                  <a:pt x="9319019" y="6826378"/>
                  <a:pt x="9348280" y="6828817"/>
                </a:cubicBezTo>
                <a:cubicBezTo>
                  <a:pt x="9396858" y="6832865"/>
                  <a:pt x="9445557" y="6835302"/>
                  <a:pt x="9494195" y="6838545"/>
                </a:cubicBezTo>
                <a:cubicBezTo>
                  <a:pt x="9575259" y="6835302"/>
                  <a:pt x="9656661" y="6836890"/>
                  <a:pt x="9737387" y="6828817"/>
                </a:cubicBezTo>
                <a:cubicBezTo>
                  <a:pt x="9754762" y="6827080"/>
                  <a:pt x="9769179" y="6813956"/>
                  <a:pt x="9786025" y="6809362"/>
                </a:cubicBezTo>
                <a:cubicBezTo>
                  <a:pt x="10002169" y="6750413"/>
                  <a:pt x="9682663" y="6853542"/>
                  <a:pt x="9902757" y="6780179"/>
                </a:cubicBezTo>
                <a:cubicBezTo>
                  <a:pt x="9970365" y="6735106"/>
                  <a:pt x="9885395" y="6788859"/>
                  <a:pt x="9980578" y="6741268"/>
                </a:cubicBezTo>
                <a:cubicBezTo>
                  <a:pt x="9997489" y="6732812"/>
                  <a:pt x="10011078" y="6717420"/>
                  <a:pt x="10029217" y="6712085"/>
                </a:cubicBezTo>
                <a:cubicBezTo>
                  <a:pt x="10067061" y="6700954"/>
                  <a:pt x="10145948" y="6692630"/>
                  <a:pt x="10145948" y="6692630"/>
                </a:cubicBezTo>
                <a:cubicBezTo>
                  <a:pt x="10171754" y="6684028"/>
                  <a:pt x="10186123" y="6678409"/>
                  <a:pt x="10214042" y="6673174"/>
                </a:cubicBezTo>
                <a:cubicBezTo>
                  <a:pt x="10252814" y="6665904"/>
                  <a:pt x="10291863" y="6660204"/>
                  <a:pt x="10330774" y="6653719"/>
                </a:cubicBezTo>
                <a:cubicBezTo>
                  <a:pt x="10350229" y="6643991"/>
                  <a:pt x="10371970" y="6637890"/>
                  <a:pt x="10389140" y="6624536"/>
                </a:cubicBezTo>
                <a:cubicBezTo>
                  <a:pt x="10405743" y="6611623"/>
                  <a:pt x="10423460" y="6573625"/>
                  <a:pt x="10437778" y="6556443"/>
                </a:cubicBezTo>
                <a:cubicBezTo>
                  <a:pt x="10446585" y="6545875"/>
                  <a:pt x="10456342" y="6536005"/>
                  <a:pt x="10466961" y="6527260"/>
                </a:cubicBezTo>
                <a:cubicBezTo>
                  <a:pt x="10600084" y="6417629"/>
                  <a:pt x="10550354" y="6437852"/>
                  <a:pt x="10632331" y="6410528"/>
                </a:cubicBezTo>
                <a:cubicBezTo>
                  <a:pt x="10667887" y="6374972"/>
                  <a:pt x="10636127" y="6401622"/>
                  <a:pt x="10700425" y="6371617"/>
                </a:cubicBezTo>
                <a:cubicBezTo>
                  <a:pt x="10733277" y="6356286"/>
                  <a:pt x="10767538" y="6343089"/>
                  <a:pt x="10797702" y="6322979"/>
                </a:cubicBezTo>
                <a:cubicBezTo>
                  <a:pt x="10807430" y="6316494"/>
                  <a:pt x="10816428" y="6308752"/>
                  <a:pt x="10826885" y="6303523"/>
                </a:cubicBezTo>
                <a:cubicBezTo>
                  <a:pt x="10836056" y="6298937"/>
                  <a:pt x="10846733" y="6298039"/>
                  <a:pt x="10856068" y="6293796"/>
                </a:cubicBezTo>
                <a:cubicBezTo>
                  <a:pt x="10882471" y="6281795"/>
                  <a:pt x="10905753" y="6261919"/>
                  <a:pt x="10933889" y="6254885"/>
                </a:cubicBezTo>
                <a:cubicBezTo>
                  <a:pt x="10946859" y="6251642"/>
                  <a:pt x="10960511" y="6250424"/>
                  <a:pt x="10972800" y="6245157"/>
                </a:cubicBezTo>
                <a:cubicBezTo>
                  <a:pt x="11006121" y="6230876"/>
                  <a:pt x="11036416" y="6209983"/>
                  <a:pt x="11070076" y="6196519"/>
                </a:cubicBezTo>
                <a:cubicBezTo>
                  <a:pt x="11086289" y="6190034"/>
                  <a:pt x="11102716" y="6184063"/>
                  <a:pt x="11118714" y="6177064"/>
                </a:cubicBezTo>
                <a:cubicBezTo>
                  <a:pt x="11154609" y="6161360"/>
                  <a:pt x="11188549" y="6140816"/>
                  <a:pt x="11225719" y="6128426"/>
                </a:cubicBezTo>
                <a:cubicBezTo>
                  <a:pt x="11247471" y="6121175"/>
                  <a:pt x="11271041" y="6121377"/>
                  <a:pt x="11293812" y="6118698"/>
                </a:cubicBezTo>
                <a:lnTo>
                  <a:pt x="11556459" y="6089515"/>
                </a:lnTo>
                <a:cubicBezTo>
                  <a:pt x="11576376" y="6082876"/>
                  <a:pt x="11600320" y="6077738"/>
                  <a:pt x="11614825" y="6060332"/>
                </a:cubicBezTo>
                <a:cubicBezTo>
                  <a:pt x="11624108" y="6049192"/>
                  <a:pt x="11628894" y="6034885"/>
                  <a:pt x="11634280" y="6021421"/>
                </a:cubicBezTo>
                <a:cubicBezTo>
                  <a:pt x="11641896" y="6002380"/>
                  <a:pt x="11647251" y="5982510"/>
                  <a:pt x="11653736" y="5963055"/>
                </a:cubicBezTo>
                <a:lnTo>
                  <a:pt x="11663463" y="5933872"/>
                </a:lnTo>
                <a:cubicBezTo>
                  <a:pt x="11676047" y="5770282"/>
                  <a:pt x="11680695" y="5774988"/>
                  <a:pt x="11663463" y="5573949"/>
                </a:cubicBezTo>
                <a:cubicBezTo>
                  <a:pt x="11660367" y="5537829"/>
                  <a:pt x="11649968" y="5502704"/>
                  <a:pt x="11644008" y="5466945"/>
                </a:cubicBezTo>
                <a:cubicBezTo>
                  <a:pt x="11623745" y="5345367"/>
                  <a:pt x="11647717" y="5452599"/>
                  <a:pt x="11614825" y="5321030"/>
                </a:cubicBezTo>
                <a:cubicBezTo>
                  <a:pt x="11611231" y="5288686"/>
                  <a:pt x="11582142" y="5001969"/>
                  <a:pt x="11566187" y="4922196"/>
                </a:cubicBezTo>
                <a:cubicBezTo>
                  <a:pt x="11562944" y="4905983"/>
                  <a:pt x="11560046" y="4889697"/>
                  <a:pt x="11556459" y="4873557"/>
                </a:cubicBezTo>
                <a:cubicBezTo>
                  <a:pt x="11547074" y="4831326"/>
                  <a:pt x="11536000" y="4789470"/>
                  <a:pt x="11527276" y="4747098"/>
                </a:cubicBezTo>
                <a:cubicBezTo>
                  <a:pt x="11479929" y="4517124"/>
                  <a:pt x="11520564" y="4607211"/>
                  <a:pt x="11468910" y="4503906"/>
                </a:cubicBezTo>
                <a:cubicBezTo>
                  <a:pt x="11465668" y="4484451"/>
                  <a:pt x="11464373" y="4464569"/>
                  <a:pt x="11459183" y="4445540"/>
                </a:cubicBezTo>
                <a:cubicBezTo>
                  <a:pt x="11454589" y="4428694"/>
                  <a:pt x="11443152" y="4414025"/>
                  <a:pt x="11439727" y="4396902"/>
                </a:cubicBezTo>
                <a:cubicBezTo>
                  <a:pt x="11433336" y="4364948"/>
                  <a:pt x="11433242" y="4332051"/>
                  <a:pt x="11430000" y="4299626"/>
                </a:cubicBezTo>
                <a:cubicBezTo>
                  <a:pt x="11426757" y="3991583"/>
                  <a:pt x="11429329" y="3683425"/>
                  <a:pt x="11420272" y="3375498"/>
                </a:cubicBezTo>
                <a:cubicBezTo>
                  <a:pt x="11419578" y="3351902"/>
                  <a:pt x="11406125" y="3330406"/>
                  <a:pt x="11400817" y="3307404"/>
                </a:cubicBezTo>
                <a:cubicBezTo>
                  <a:pt x="11396382" y="3288185"/>
                  <a:pt x="11395368" y="3268292"/>
                  <a:pt x="11391089" y="3249038"/>
                </a:cubicBezTo>
                <a:cubicBezTo>
                  <a:pt x="11388865" y="3239028"/>
                  <a:pt x="11384178" y="3229714"/>
                  <a:pt x="11381361" y="3219855"/>
                </a:cubicBezTo>
                <a:cubicBezTo>
                  <a:pt x="11356932" y="3134353"/>
                  <a:pt x="11385231" y="3221733"/>
                  <a:pt x="11361906" y="3151762"/>
                </a:cubicBezTo>
                <a:cubicBezTo>
                  <a:pt x="11358663" y="3119336"/>
                  <a:pt x="11356786" y="3086745"/>
                  <a:pt x="11352178" y="3054485"/>
                </a:cubicBezTo>
                <a:cubicBezTo>
                  <a:pt x="11350287" y="3041250"/>
                  <a:pt x="11343193" y="3028923"/>
                  <a:pt x="11342451" y="3015574"/>
                </a:cubicBezTo>
                <a:cubicBezTo>
                  <a:pt x="11312903" y="2483709"/>
                  <a:pt x="11348955" y="2866603"/>
                  <a:pt x="11322995" y="2607013"/>
                </a:cubicBezTo>
                <a:cubicBezTo>
                  <a:pt x="11319753" y="2532434"/>
                  <a:pt x="11318404" y="2457749"/>
                  <a:pt x="11313268" y="2383277"/>
                </a:cubicBezTo>
                <a:cubicBezTo>
                  <a:pt x="11311911" y="2363600"/>
                  <a:pt x="11305326" y="2344554"/>
                  <a:pt x="11303540" y="2324911"/>
                </a:cubicBezTo>
                <a:cubicBezTo>
                  <a:pt x="11286692" y="2139593"/>
                  <a:pt x="11311527" y="2222418"/>
                  <a:pt x="11284085" y="2140085"/>
                </a:cubicBezTo>
                <a:cubicBezTo>
                  <a:pt x="11280842" y="2110902"/>
                  <a:pt x="11279184" y="2081499"/>
                  <a:pt x="11274357" y="2052536"/>
                </a:cubicBezTo>
                <a:cubicBezTo>
                  <a:pt x="11272671" y="2042422"/>
                  <a:pt x="11266463" y="2033442"/>
                  <a:pt x="11264629" y="2023353"/>
                </a:cubicBezTo>
                <a:cubicBezTo>
                  <a:pt x="11259953" y="1997632"/>
                  <a:pt x="11257639" y="1971531"/>
                  <a:pt x="11254902" y="1945532"/>
                </a:cubicBezTo>
                <a:cubicBezTo>
                  <a:pt x="11240982" y="1813286"/>
                  <a:pt x="11254974" y="1877726"/>
                  <a:pt x="11235446" y="1799617"/>
                </a:cubicBezTo>
                <a:cubicBezTo>
                  <a:pt x="11232204" y="1760706"/>
                  <a:pt x="11229806" y="1721716"/>
                  <a:pt x="11225719" y="1682885"/>
                </a:cubicBezTo>
                <a:cubicBezTo>
                  <a:pt x="11223319" y="1660083"/>
                  <a:pt x="11217895" y="1637641"/>
                  <a:pt x="11215991" y="1614792"/>
                </a:cubicBezTo>
                <a:cubicBezTo>
                  <a:pt x="11213224" y="1581591"/>
                  <a:pt x="11205383" y="1395498"/>
                  <a:pt x="11196536" y="1342417"/>
                </a:cubicBezTo>
                <a:cubicBezTo>
                  <a:pt x="11192655" y="1319132"/>
                  <a:pt x="11183565" y="1297021"/>
                  <a:pt x="11177080" y="1274323"/>
                </a:cubicBezTo>
                <a:cubicBezTo>
                  <a:pt x="11170595" y="1228927"/>
                  <a:pt x="11165164" y="1183369"/>
                  <a:pt x="11157625" y="1138136"/>
                </a:cubicBezTo>
                <a:cubicBezTo>
                  <a:pt x="11155427" y="1124949"/>
                  <a:pt x="11150698" y="1112298"/>
                  <a:pt x="11147897" y="1099226"/>
                </a:cubicBezTo>
                <a:cubicBezTo>
                  <a:pt x="11140968" y="1066892"/>
                  <a:pt x="11135878" y="1034170"/>
                  <a:pt x="11128442" y="1001949"/>
                </a:cubicBezTo>
                <a:cubicBezTo>
                  <a:pt x="11126136" y="991958"/>
                  <a:pt x="11121201" y="982714"/>
                  <a:pt x="11118714" y="972766"/>
                </a:cubicBezTo>
                <a:cubicBezTo>
                  <a:pt x="11111463" y="943764"/>
                  <a:pt x="11104768" y="914600"/>
                  <a:pt x="11099259" y="885217"/>
                </a:cubicBezTo>
                <a:cubicBezTo>
                  <a:pt x="11095034" y="862681"/>
                  <a:pt x="11095092" y="839367"/>
                  <a:pt x="11089531" y="817123"/>
                </a:cubicBezTo>
                <a:cubicBezTo>
                  <a:pt x="11085296" y="800183"/>
                  <a:pt x="11076207" y="784835"/>
                  <a:pt x="11070076" y="768485"/>
                </a:cubicBezTo>
                <a:cubicBezTo>
                  <a:pt x="11066476" y="758884"/>
                  <a:pt x="11063363" y="749102"/>
                  <a:pt x="11060348" y="739302"/>
                </a:cubicBezTo>
                <a:cubicBezTo>
                  <a:pt x="11050392" y="706946"/>
                  <a:pt x="11044186" y="673275"/>
                  <a:pt x="11031166" y="642026"/>
                </a:cubicBezTo>
                <a:cubicBezTo>
                  <a:pt x="11027638" y="633560"/>
                  <a:pt x="11017582" y="629616"/>
                  <a:pt x="11011710" y="622570"/>
                </a:cubicBezTo>
                <a:cubicBezTo>
                  <a:pt x="11001331" y="610115"/>
                  <a:pt x="10991120" y="597408"/>
                  <a:pt x="10982527" y="583660"/>
                </a:cubicBezTo>
                <a:cubicBezTo>
                  <a:pt x="10974841" y="571363"/>
                  <a:pt x="10970266" y="557340"/>
                  <a:pt x="10963072" y="544749"/>
                </a:cubicBezTo>
                <a:cubicBezTo>
                  <a:pt x="10949160" y="520402"/>
                  <a:pt x="10936382" y="504673"/>
                  <a:pt x="10914434" y="486383"/>
                </a:cubicBezTo>
                <a:cubicBezTo>
                  <a:pt x="10905453" y="478899"/>
                  <a:pt x="10895997" y="471533"/>
                  <a:pt x="10885251" y="466928"/>
                </a:cubicBezTo>
                <a:cubicBezTo>
                  <a:pt x="10873230" y="461776"/>
                  <a:pt x="10806359" y="449203"/>
                  <a:pt x="10797702" y="447472"/>
                </a:cubicBezTo>
                <a:cubicBezTo>
                  <a:pt x="10784732" y="440987"/>
                  <a:pt x="10771382" y="435211"/>
                  <a:pt x="10758791" y="428017"/>
                </a:cubicBezTo>
                <a:cubicBezTo>
                  <a:pt x="10748640" y="422217"/>
                  <a:pt x="10740065" y="413790"/>
                  <a:pt x="10729608" y="408562"/>
                </a:cubicBezTo>
                <a:cubicBezTo>
                  <a:pt x="10713990" y="400753"/>
                  <a:pt x="10695841" y="398258"/>
                  <a:pt x="10680970" y="389106"/>
                </a:cubicBezTo>
                <a:cubicBezTo>
                  <a:pt x="10553893" y="310904"/>
                  <a:pt x="10646891" y="345321"/>
                  <a:pt x="10573966" y="321013"/>
                </a:cubicBezTo>
                <a:cubicBezTo>
                  <a:pt x="10567481" y="314528"/>
                  <a:pt x="10561847" y="307060"/>
                  <a:pt x="10554510" y="301557"/>
                </a:cubicBezTo>
                <a:cubicBezTo>
                  <a:pt x="10495492" y="257294"/>
                  <a:pt x="10471302" y="250226"/>
                  <a:pt x="10398868" y="214009"/>
                </a:cubicBezTo>
                <a:cubicBezTo>
                  <a:pt x="10385898" y="207524"/>
                  <a:pt x="10372023" y="202597"/>
                  <a:pt x="10359957" y="194553"/>
                </a:cubicBezTo>
                <a:cubicBezTo>
                  <a:pt x="10350229" y="188068"/>
                  <a:pt x="10341231" y="180326"/>
                  <a:pt x="10330774" y="175098"/>
                </a:cubicBezTo>
                <a:cubicBezTo>
                  <a:pt x="10321603" y="170512"/>
                  <a:pt x="10311192" y="168970"/>
                  <a:pt x="10301591" y="165370"/>
                </a:cubicBezTo>
                <a:cubicBezTo>
                  <a:pt x="10285241" y="159239"/>
                  <a:pt x="10269893" y="150150"/>
                  <a:pt x="10252953" y="145915"/>
                </a:cubicBezTo>
                <a:cubicBezTo>
                  <a:pt x="10237219" y="141981"/>
                  <a:pt x="10118405" y="128209"/>
                  <a:pt x="10107038" y="126460"/>
                </a:cubicBezTo>
                <a:cubicBezTo>
                  <a:pt x="10090696" y="123946"/>
                  <a:pt x="10074440" y="120742"/>
                  <a:pt x="10058400" y="116732"/>
                </a:cubicBezTo>
                <a:cubicBezTo>
                  <a:pt x="10048452" y="114245"/>
                  <a:pt x="10039465" y="107351"/>
                  <a:pt x="10029217" y="107004"/>
                </a:cubicBezTo>
                <a:cubicBezTo>
                  <a:pt x="9847709" y="100851"/>
                  <a:pt x="9666051" y="100519"/>
                  <a:pt x="9484468" y="97277"/>
                </a:cubicBezTo>
                <a:cubicBezTo>
                  <a:pt x="9339376" y="73094"/>
                  <a:pt x="9541198" y="105094"/>
                  <a:pt x="9309370" y="77821"/>
                </a:cubicBezTo>
                <a:cubicBezTo>
                  <a:pt x="9292949" y="75889"/>
                  <a:pt x="9277113" y="70328"/>
                  <a:pt x="9260731" y="68094"/>
                </a:cubicBezTo>
                <a:cubicBezTo>
                  <a:pt x="9205736" y="60595"/>
                  <a:pt x="9150408" y="55741"/>
                  <a:pt x="9095361" y="48638"/>
                </a:cubicBezTo>
                <a:cubicBezTo>
                  <a:pt x="8867640" y="19254"/>
                  <a:pt x="9049899" y="36744"/>
                  <a:pt x="8842442" y="19455"/>
                </a:cubicBezTo>
                <a:cubicBezTo>
                  <a:pt x="8826229" y="16213"/>
                  <a:pt x="8809844" y="13738"/>
                  <a:pt x="8793804" y="9728"/>
                </a:cubicBezTo>
                <a:cubicBezTo>
                  <a:pt x="8783856" y="7241"/>
                  <a:pt x="8774875" y="0"/>
                  <a:pt x="8764621" y="0"/>
                </a:cubicBezTo>
                <a:cubicBezTo>
                  <a:pt x="8673771" y="0"/>
                  <a:pt x="8583038" y="6485"/>
                  <a:pt x="8492246" y="9728"/>
                </a:cubicBezTo>
                <a:cubicBezTo>
                  <a:pt x="8479276" y="12970"/>
                  <a:pt x="8466191" y="15782"/>
                  <a:pt x="8453336" y="19455"/>
                </a:cubicBezTo>
                <a:cubicBezTo>
                  <a:pt x="8443477" y="22272"/>
                  <a:pt x="8434251" y="27401"/>
                  <a:pt x="8424153" y="29183"/>
                </a:cubicBezTo>
                <a:cubicBezTo>
                  <a:pt x="8378994" y="37152"/>
                  <a:pt x="8333199" y="41099"/>
                  <a:pt x="8287966" y="48638"/>
                </a:cubicBezTo>
                <a:cubicBezTo>
                  <a:pt x="8268511" y="51881"/>
                  <a:pt x="8249215" y="56301"/>
                  <a:pt x="8229600" y="58366"/>
                </a:cubicBezTo>
                <a:cubicBezTo>
                  <a:pt x="8187554" y="62792"/>
                  <a:pt x="8145293" y="64851"/>
                  <a:pt x="8103140" y="68094"/>
                </a:cubicBezTo>
                <a:lnTo>
                  <a:pt x="7957225" y="97277"/>
                </a:lnTo>
                <a:lnTo>
                  <a:pt x="7908587" y="107004"/>
                </a:lnTo>
                <a:lnTo>
                  <a:pt x="7859948" y="116732"/>
                </a:lnTo>
                <a:cubicBezTo>
                  <a:pt x="7850221" y="123217"/>
                  <a:pt x="7841223" y="130959"/>
                  <a:pt x="7830766" y="136187"/>
                </a:cubicBezTo>
                <a:cubicBezTo>
                  <a:pt x="7815217" y="143962"/>
                  <a:pt x="7777217" y="151487"/>
                  <a:pt x="7762672" y="155643"/>
                </a:cubicBezTo>
                <a:cubicBezTo>
                  <a:pt x="7752813" y="158460"/>
                  <a:pt x="7743217" y="162128"/>
                  <a:pt x="7733489" y="165370"/>
                </a:cubicBezTo>
                <a:cubicBezTo>
                  <a:pt x="7723761" y="171855"/>
                  <a:pt x="7715504" y="181467"/>
                  <a:pt x="7704306" y="184826"/>
                </a:cubicBezTo>
                <a:cubicBezTo>
                  <a:pt x="7682345" y="191414"/>
                  <a:pt x="7658828" y="190784"/>
                  <a:pt x="7636212" y="194553"/>
                </a:cubicBezTo>
                <a:cubicBezTo>
                  <a:pt x="7619561" y="197328"/>
                  <a:pt x="7577186" y="204612"/>
                  <a:pt x="7558391" y="214009"/>
                </a:cubicBezTo>
                <a:cubicBezTo>
                  <a:pt x="7547934" y="219237"/>
                  <a:pt x="7539665" y="228236"/>
                  <a:pt x="7529208" y="233464"/>
                </a:cubicBezTo>
                <a:cubicBezTo>
                  <a:pt x="7520037" y="238050"/>
                  <a:pt x="7509196" y="238606"/>
                  <a:pt x="7500025" y="243192"/>
                </a:cubicBezTo>
                <a:cubicBezTo>
                  <a:pt x="7489568" y="248420"/>
                  <a:pt x="7525965" y="265889"/>
                  <a:pt x="7519480" y="272374"/>
                </a:cubicBezTo>
                <a:close/>
              </a:path>
            </a:pathLst>
          </a:cu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5" name="Freeform 4"/>
          <p:cNvSpPr/>
          <p:nvPr/>
        </p:nvSpPr>
        <p:spPr>
          <a:xfrm>
            <a:off x="1338830" y="1004374"/>
            <a:ext cx="9244864" cy="5415881"/>
          </a:xfrm>
          <a:custGeom>
            <a:avLst/>
            <a:gdLst>
              <a:gd name="connsiteX0" fmla="*/ 4551811 w 8248321"/>
              <a:gd name="connsiteY0" fmla="*/ 447472 h 5077838"/>
              <a:gd name="connsiteX1" fmla="*/ 4075155 w 8248321"/>
              <a:gd name="connsiteY1" fmla="*/ 466928 h 5077838"/>
              <a:gd name="connsiteX2" fmla="*/ 4045973 w 8248321"/>
              <a:gd name="connsiteY2" fmla="*/ 476655 h 5077838"/>
              <a:gd name="connsiteX3" fmla="*/ 4007062 w 8248321"/>
              <a:gd name="connsiteY3" fmla="*/ 486383 h 5077838"/>
              <a:gd name="connsiteX4" fmla="*/ 3948696 w 8248321"/>
              <a:gd name="connsiteY4" fmla="*/ 505838 h 5077838"/>
              <a:gd name="connsiteX5" fmla="*/ 3919513 w 8248321"/>
              <a:gd name="connsiteY5" fmla="*/ 525294 h 5077838"/>
              <a:gd name="connsiteX6" fmla="*/ 3880602 w 8248321"/>
              <a:gd name="connsiteY6" fmla="*/ 544749 h 5077838"/>
              <a:gd name="connsiteX7" fmla="*/ 3851419 w 8248321"/>
              <a:gd name="connsiteY7" fmla="*/ 573932 h 5077838"/>
              <a:gd name="connsiteX8" fmla="*/ 3812509 w 8248321"/>
              <a:gd name="connsiteY8" fmla="*/ 593387 h 5077838"/>
              <a:gd name="connsiteX9" fmla="*/ 3744415 w 8248321"/>
              <a:gd name="connsiteY9" fmla="*/ 632298 h 5077838"/>
              <a:gd name="connsiteX10" fmla="*/ 3705504 w 8248321"/>
              <a:gd name="connsiteY10" fmla="*/ 642026 h 5077838"/>
              <a:gd name="connsiteX11" fmla="*/ 3530407 w 8248321"/>
              <a:gd name="connsiteY11" fmla="*/ 661481 h 5077838"/>
              <a:gd name="connsiteX12" fmla="*/ 3403947 w 8248321"/>
              <a:gd name="connsiteY12" fmla="*/ 680936 h 5077838"/>
              <a:gd name="connsiteX13" fmla="*/ 3326126 w 8248321"/>
              <a:gd name="connsiteY13" fmla="*/ 690664 h 5077838"/>
              <a:gd name="connsiteX14" fmla="*/ 3258032 w 8248321"/>
              <a:gd name="connsiteY14" fmla="*/ 700392 h 5077838"/>
              <a:gd name="connsiteX15" fmla="*/ 3160755 w 8248321"/>
              <a:gd name="connsiteY15" fmla="*/ 729574 h 5077838"/>
              <a:gd name="connsiteX16" fmla="*/ 3131573 w 8248321"/>
              <a:gd name="connsiteY16" fmla="*/ 739302 h 5077838"/>
              <a:gd name="connsiteX17" fmla="*/ 3044024 w 8248321"/>
              <a:gd name="connsiteY17" fmla="*/ 749030 h 5077838"/>
              <a:gd name="connsiteX18" fmla="*/ 2985658 w 8248321"/>
              <a:gd name="connsiteY18" fmla="*/ 768485 h 5077838"/>
              <a:gd name="connsiteX19" fmla="*/ 2956475 w 8248321"/>
              <a:gd name="connsiteY19" fmla="*/ 778213 h 5077838"/>
              <a:gd name="connsiteX20" fmla="*/ 2878653 w 8248321"/>
              <a:gd name="connsiteY20" fmla="*/ 797668 h 5077838"/>
              <a:gd name="connsiteX21" fmla="*/ 2820287 w 8248321"/>
              <a:gd name="connsiteY21" fmla="*/ 817123 h 5077838"/>
              <a:gd name="connsiteX22" fmla="*/ 2752194 w 8248321"/>
              <a:gd name="connsiteY22" fmla="*/ 826851 h 5077838"/>
              <a:gd name="connsiteX23" fmla="*/ 2674373 w 8248321"/>
              <a:gd name="connsiteY23" fmla="*/ 846306 h 5077838"/>
              <a:gd name="connsiteX24" fmla="*/ 2645190 w 8248321"/>
              <a:gd name="connsiteY24" fmla="*/ 856034 h 5077838"/>
              <a:gd name="connsiteX25" fmla="*/ 2606279 w 8248321"/>
              <a:gd name="connsiteY25" fmla="*/ 865762 h 5077838"/>
              <a:gd name="connsiteX26" fmla="*/ 2577096 w 8248321"/>
              <a:gd name="connsiteY26" fmla="*/ 885217 h 5077838"/>
              <a:gd name="connsiteX27" fmla="*/ 2499275 w 8248321"/>
              <a:gd name="connsiteY27" fmla="*/ 904672 h 5077838"/>
              <a:gd name="connsiteX28" fmla="*/ 2431181 w 8248321"/>
              <a:gd name="connsiteY28" fmla="*/ 933855 h 5077838"/>
              <a:gd name="connsiteX29" fmla="*/ 2372815 w 8248321"/>
              <a:gd name="connsiteY29" fmla="*/ 943583 h 5077838"/>
              <a:gd name="connsiteX30" fmla="*/ 2333904 w 8248321"/>
              <a:gd name="connsiteY30" fmla="*/ 953311 h 5077838"/>
              <a:gd name="connsiteX31" fmla="*/ 2304721 w 8248321"/>
              <a:gd name="connsiteY31" fmla="*/ 963038 h 5077838"/>
              <a:gd name="connsiteX32" fmla="*/ 2246355 w 8248321"/>
              <a:gd name="connsiteY32" fmla="*/ 972766 h 5077838"/>
              <a:gd name="connsiteX33" fmla="*/ 2217173 w 8248321"/>
              <a:gd name="connsiteY33" fmla="*/ 982494 h 5077838"/>
              <a:gd name="connsiteX34" fmla="*/ 2178262 w 8248321"/>
              <a:gd name="connsiteY34" fmla="*/ 1001949 h 5077838"/>
              <a:gd name="connsiteX35" fmla="*/ 2129624 w 8248321"/>
              <a:gd name="connsiteY35" fmla="*/ 1011677 h 5077838"/>
              <a:gd name="connsiteX36" fmla="*/ 2090713 w 8248321"/>
              <a:gd name="connsiteY36" fmla="*/ 1021404 h 5077838"/>
              <a:gd name="connsiteX37" fmla="*/ 2042075 w 8248321"/>
              <a:gd name="connsiteY37" fmla="*/ 1050587 h 5077838"/>
              <a:gd name="connsiteX38" fmla="*/ 2022619 w 8248321"/>
              <a:gd name="connsiteY38" fmla="*/ 1070043 h 5077838"/>
              <a:gd name="connsiteX39" fmla="*/ 1954526 w 8248321"/>
              <a:gd name="connsiteY39" fmla="*/ 1108953 h 5077838"/>
              <a:gd name="connsiteX40" fmla="*/ 1905887 w 8248321"/>
              <a:gd name="connsiteY40" fmla="*/ 1138136 h 5077838"/>
              <a:gd name="connsiteX41" fmla="*/ 1886432 w 8248321"/>
              <a:gd name="connsiteY41" fmla="*/ 1157592 h 5077838"/>
              <a:gd name="connsiteX42" fmla="*/ 1857249 w 8248321"/>
              <a:gd name="connsiteY42" fmla="*/ 1177047 h 5077838"/>
              <a:gd name="connsiteX43" fmla="*/ 1789155 w 8248321"/>
              <a:gd name="connsiteY43" fmla="*/ 1225685 h 5077838"/>
              <a:gd name="connsiteX44" fmla="*/ 1584875 w 8248321"/>
              <a:gd name="connsiteY44" fmla="*/ 1254868 h 5077838"/>
              <a:gd name="connsiteX45" fmla="*/ 1380594 w 8248321"/>
              <a:gd name="connsiteY45" fmla="*/ 1245140 h 5077838"/>
              <a:gd name="connsiteX46" fmla="*/ 1283317 w 8248321"/>
              <a:gd name="connsiteY46" fmla="*/ 1235413 h 5077838"/>
              <a:gd name="connsiteX47" fmla="*/ 1069309 w 8248321"/>
              <a:gd name="connsiteY47" fmla="*/ 1245140 h 5077838"/>
              <a:gd name="connsiteX48" fmla="*/ 1040126 w 8248321"/>
              <a:gd name="connsiteY48" fmla="*/ 1254868 h 5077838"/>
              <a:gd name="connsiteX49" fmla="*/ 1020670 w 8248321"/>
              <a:gd name="connsiteY49" fmla="*/ 1274323 h 5077838"/>
              <a:gd name="connsiteX50" fmla="*/ 981760 w 8248321"/>
              <a:gd name="connsiteY50" fmla="*/ 1303506 h 5077838"/>
              <a:gd name="connsiteX51" fmla="*/ 933121 w 8248321"/>
              <a:gd name="connsiteY51" fmla="*/ 1332689 h 5077838"/>
              <a:gd name="connsiteX52" fmla="*/ 903938 w 8248321"/>
              <a:gd name="connsiteY52" fmla="*/ 1352145 h 5077838"/>
              <a:gd name="connsiteX53" fmla="*/ 865028 w 8248321"/>
              <a:gd name="connsiteY53" fmla="*/ 1361872 h 5077838"/>
              <a:gd name="connsiteX54" fmla="*/ 806662 w 8248321"/>
              <a:gd name="connsiteY54" fmla="*/ 1410511 h 5077838"/>
              <a:gd name="connsiteX55" fmla="*/ 777479 w 8248321"/>
              <a:gd name="connsiteY55" fmla="*/ 1420238 h 5077838"/>
              <a:gd name="connsiteX56" fmla="*/ 699658 w 8248321"/>
              <a:gd name="connsiteY56" fmla="*/ 1488332 h 5077838"/>
              <a:gd name="connsiteX57" fmla="*/ 670475 w 8248321"/>
              <a:gd name="connsiteY57" fmla="*/ 1498060 h 5077838"/>
              <a:gd name="connsiteX58" fmla="*/ 563470 w 8248321"/>
              <a:gd name="connsiteY58" fmla="*/ 1546698 h 5077838"/>
              <a:gd name="connsiteX59" fmla="*/ 505104 w 8248321"/>
              <a:gd name="connsiteY59" fmla="*/ 1566153 h 5077838"/>
              <a:gd name="connsiteX60" fmla="*/ 437011 w 8248321"/>
              <a:gd name="connsiteY60" fmla="*/ 1595336 h 5077838"/>
              <a:gd name="connsiteX61" fmla="*/ 368917 w 8248321"/>
              <a:gd name="connsiteY61" fmla="*/ 1624519 h 5077838"/>
              <a:gd name="connsiteX62" fmla="*/ 330007 w 8248321"/>
              <a:gd name="connsiteY62" fmla="*/ 1643974 h 5077838"/>
              <a:gd name="connsiteX63" fmla="*/ 300824 w 8248321"/>
              <a:gd name="connsiteY63" fmla="*/ 1653702 h 5077838"/>
              <a:gd name="connsiteX64" fmla="*/ 252185 w 8248321"/>
              <a:gd name="connsiteY64" fmla="*/ 1692613 h 5077838"/>
              <a:gd name="connsiteX65" fmla="*/ 232730 w 8248321"/>
              <a:gd name="connsiteY65" fmla="*/ 1721796 h 5077838"/>
              <a:gd name="connsiteX66" fmla="*/ 213275 w 8248321"/>
              <a:gd name="connsiteY66" fmla="*/ 1780162 h 5077838"/>
              <a:gd name="connsiteX67" fmla="*/ 193819 w 8248321"/>
              <a:gd name="connsiteY67" fmla="*/ 1877438 h 5077838"/>
              <a:gd name="connsiteX68" fmla="*/ 174364 w 8248321"/>
              <a:gd name="connsiteY68" fmla="*/ 1896894 h 5077838"/>
              <a:gd name="connsiteX69" fmla="*/ 164636 w 8248321"/>
              <a:gd name="connsiteY69" fmla="*/ 2003898 h 5077838"/>
              <a:gd name="connsiteX70" fmla="*/ 154909 w 8248321"/>
              <a:gd name="connsiteY70" fmla="*/ 2208179 h 5077838"/>
              <a:gd name="connsiteX71" fmla="*/ 145181 w 8248321"/>
              <a:gd name="connsiteY71" fmla="*/ 2237362 h 5077838"/>
              <a:gd name="connsiteX72" fmla="*/ 106270 w 8248321"/>
              <a:gd name="connsiteY72" fmla="*/ 2324911 h 5077838"/>
              <a:gd name="connsiteX73" fmla="*/ 86815 w 8248321"/>
              <a:gd name="connsiteY73" fmla="*/ 2354094 h 5077838"/>
              <a:gd name="connsiteX74" fmla="*/ 77087 w 8248321"/>
              <a:gd name="connsiteY74" fmla="*/ 2383277 h 5077838"/>
              <a:gd name="connsiteX75" fmla="*/ 38177 w 8248321"/>
              <a:gd name="connsiteY75" fmla="*/ 2441643 h 5077838"/>
              <a:gd name="connsiteX76" fmla="*/ 18721 w 8248321"/>
              <a:gd name="connsiteY76" fmla="*/ 2480553 h 5077838"/>
              <a:gd name="connsiteX77" fmla="*/ 18721 w 8248321"/>
              <a:gd name="connsiteY77" fmla="*/ 2811294 h 5077838"/>
              <a:gd name="connsiteX78" fmla="*/ 28449 w 8248321"/>
              <a:gd name="connsiteY78" fmla="*/ 2859932 h 5077838"/>
              <a:gd name="connsiteX79" fmla="*/ 47904 w 8248321"/>
              <a:gd name="connsiteY79" fmla="*/ 2928026 h 5077838"/>
              <a:gd name="connsiteX80" fmla="*/ 57632 w 8248321"/>
              <a:gd name="connsiteY80" fmla="*/ 3112851 h 5077838"/>
              <a:gd name="connsiteX81" fmla="*/ 77087 w 8248321"/>
              <a:gd name="connsiteY81" fmla="*/ 3190672 h 5077838"/>
              <a:gd name="connsiteX82" fmla="*/ 86815 w 8248321"/>
              <a:gd name="connsiteY82" fmla="*/ 3249038 h 5077838"/>
              <a:gd name="connsiteX83" fmla="*/ 77087 w 8248321"/>
              <a:gd name="connsiteY83" fmla="*/ 3404681 h 5077838"/>
              <a:gd name="connsiteX84" fmla="*/ 67360 w 8248321"/>
              <a:gd name="connsiteY84" fmla="*/ 3433864 h 5077838"/>
              <a:gd name="connsiteX85" fmla="*/ 77087 w 8248321"/>
              <a:gd name="connsiteY85" fmla="*/ 3628417 h 5077838"/>
              <a:gd name="connsiteX86" fmla="*/ 106270 w 8248321"/>
              <a:gd name="connsiteY86" fmla="*/ 3686783 h 5077838"/>
              <a:gd name="connsiteX87" fmla="*/ 125726 w 8248321"/>
              <a:gd name="connsiteY87" fmla="*/ 3725694 h 5077838"/>
              <a:gd name="connsiteX88" fmla="*/ 145181 w 8248321"/>
              <a:gd name="connsiteY88" fmla="*/ 3754877 h 5077838"/>
              <a:gd name="connsiteX89" fmla="*/ 164636 w 8248321"/>
              <a:gd name="connsiteY89" fmla="*/ 3793787 h 5077838"/>
              <a:gd name="connsiteX90" fmla="*/ 232730 w 8248321"/>
              <a:gd name="connsiteY90" fmla="*/ 3852153 h 5077838"/>
              <a:gd name="connsiteX91" fmla="*/ 281368 w 8248321"/>
              <a:gd name="connsiteY91" fmla="*/ 3900792 h 5077838"/>
              <a:gd name="connsiteX92" fmla="*/ 339734 w 8248321"/>
              <a:gd name="connsiteY92" fmla="*/ 3949430 h 5077838"/>
              <a:gd name="connsiteX93" fmla="*/ 378645 w 8248321"/>
              <a:gd name="connsiteY93" fmla="*/ 4007796 h 5077838"/>
              <a:gd name="connsiteX94" fmla="*/ 388373 w 8248321"/>
              <a:gd name="connsiteY94" fmla="*/ 4036979 h 5077838"/>
              <a:gd name="connsiteX95" fmla="*/ 407828 w 8248321"/>
              <a:gd name="connsiteY95" fmla="*/ 4066162 h 5077838"/>
              <a:gd name="connsiteX96" fmla="*/ 417555 w 8248321"/>
              <a:gd name="connsiteY96" fmla="*/ 4095345 h 5077838"/>
              <a:gd name="connsiteX97" fmla="*/ 456466 w 8248321"/>
              <a:gd name="connsiteY97" fmla="*/ 4163438 h 5077838"/>
              <a:gd name="connsiteX98" fmla="*/ 475921 w 8248321"/>
              <a:gd name="connsiteY98" fmla="*/ 4231532 h 5077838"/>
              <a:gd name="connsiteX99" fmla="*/ 534287 w 8248321"/>
              <a:gd name="connsiteY99" fmla="*/ 4357992 h 5077838"/>
              <a:gd name="connsiteX100" fmla="*/ 553743 w 8248321"/>
              <a:gd name="connsiteY100" fmla="*/ 4387174 h 5077838"/>
              <a:gd name="connsiteX101" fmla="*/ 582926 w 8248321"/>
              <a:gd name="connsiteY101" fmla="*/ 4445540 h 5077838"/>
              <a:gd name="connsiteX102" fmla="*/ 612109 w 8248321"/>
              <a:gd name="connsiteY102" fmla="*/ 4513634 h 5077838"/>
              <a:gd name="connsiteX103" fmla="*/ 641292 w 8248321"/>
              <a:gd name="connsiteY103" fmla="*/ 4542817 h 5077838"/>
              <a:gd name="connsiteX104" fmla="*/ 689930 w 8248321"/>
              <a:gd name="connsiteY104" fmla="*/ 4640094 h 5077838"/>
              <a:gd name="connsiteX105" fmla="*/ 709385 w 8248321"/>
              <a:gd name="connsiteY105" fmla="*/ 4669277 h 5077838"/>
              <a:gd name="connsiteX106" fmla="*/ 758024 w 8248321"/>
              <a:gd name="connsiteY106" fmla="*/ 4708187 h 5077838"/>
              <a:gd name="connsiteX107" fmla="*/ 806662 w 8248321"/>
              <a:gd name="connsiteY107" fmla="*/ 4727643 h 5077838"/>
              <a:gd name="connsiteX108" fmla="*/ 845573 w 8248321"/>
              <a:gd name="connsiteY108" fmla="*/ 4756826 h 5077838"/>
              <a:gd name="connsiteX109" fmla="*/ 903938 w 8248321"/>
              <a:gd name="connsiteY109" fmla="*/ 4776281 h 5077838"/>
              <a:gd name="connsiteX110" fmla="*/ 1001215 w 8248321"/>
              <a:gd name="connsiteY110" fmla="*/ 4815192 h 5077838"/>
              <a:gd name="connsiteX111" fmla="*/ 1040126 w 8248321"/>
              <a:gd name="connsiteY111" fmla="*/ 4824919 h 5077838"/>
              <a:gd name="connsiteX112" fmla="*/ 1166585 w 8248321"/>
              <a:gd name="connsiteY112" fmla="*/ 4834647 h 5077838"/>
              <a:gd name="connsiteX113" fmla="*/ 1195768 w 8248321"/>
              <a:gd name="connsiteY113" fmla="*/ 4844374 h 5077838"/>
              <a:gd name="connsiteX114" fmla="*/ 1234679 w 8248321"/>
              <a:gd name="connsiteY114" fmla="*/ 4854102 h 5077838"/>
              <a:gd name="connsiteX115" fmla="*/ 1263862 w 8248321"/>
              <a:gd name="connsiteY115" fmla="*/ 4873557 h 5077838"/>
              <a:gd name="connsiteX116" fmla="*/ 1312500 w 8248321"/>
              <a:gd name="connsiteY116" fmla="*/ 4893013 h 5077838"/>
              <a:gd name="connsiteX117" fmla="*/ 1341683 w 8248321"/>
              <a:gd name="connsiteY117" fmla="*/ 4912468 h 5077838"/>
              <a:gd name="connsiteX118" fmla="*/ 1370866 w 8248321"/>
              <a:gd name="connsiteY118" fmla="*/ 4922196 h 5077838"/>
              <a:gd name="connsiteX119" fmla="*/ 1409777 w 8248321"/>
              <a:gd name="connsiteY119" fmla="*/ 4941651 h 5077838"/>
              <a:gd name="connsiteX120" fmla="*/ 1438960 w 8248321"/>
              <a:gd name="connsiteY120" fmla="*/ 4961106 h 5077838"/>
              <a:gd name="connsiteX121" fmla="*/ 1477870 w 8248321"/>
              <a:gd name="connsiteY121" fmla="*/ 4970834 h 5077838"/>
              <a:gd name="connsiteX122" fmla="*/ 1565419 w 8248321"/>
              <a:gd name="connsiteY122" fmla="*/ 4990289 h 5077838"/>
              <a:gd name="connsiteX123" fmla="*/ 1662696 w 8248321"/>
              <a:gd name="connsiteY123" fmla="*/ 5009745 h 5077838"/>
              <a:gd name="connsiteX124" fmla="*/ 1750245 w 8248321"/>
              <a:gd name="connsiteY124" fmla="*/ 5019472 h 5077838"/>
              <a:gd name="connsiteX125" fmla="*/ 2470092 w 8248321"/>
              <a:gd name="connsiteY125" fmla="*/ 5029200 h 5077838"/>
              <a:gd name="connsiteX126" fmla="*/ 2509002 w 8248321"/>
              <a:gd name="connsiteY126" fmla="*/ 5038928 h 5077838"/>
              <a:gd name="connsiteX127" fmla="*/ 2625734 w 8248321"/>
              <a:gd name="connsiteY127" fmla="*/ 5058383 h 5077838"/>
              <a:gd name="connsiteX128" fmla="*/ 2791104 w 8248321"/>
              <a:gd name="connsiteY128" fmla="*/ 5077838 h 5077838"/>
              <a:gd name="connsiteX129" fmla="*/ 3238577 w 8248321"/>
              <a:gd name="connsiteY129" fmla="*/ 5068111 h 5077838"/>
              <a:gd name="connsiteX130" fmla="*/ 3365036 w 8248321"/>
              <a:gd name="connsiteY130" fmla="*/ 5048655 h 5077838"/>
              <a:gd name="connsiteX131" fmla="*/ 3540134 w 8248321"/>
              <a:gd name="connsiteY131" fmla="*/ 5029200 h 5077838"/>
              <a:gd name="connsiteX132" fmla="*/ 3744415 w 8248321"/>
              <a:gd name="connsiteY132" fmla="*/ 5019472 h 5077838"/>
              <a:gd name="connsiteX133" fmla="*/ 3890330 w 8248321"/>
              <a:gd name="connsiteY133" fmla="*/ 5009745 h 5077838"/>
              <a:gd name="connsiteX134" fmla="*/ 3919513 w 8248321"/>
              <a:gd name="connsiteY134" fmla="*/ 5000017 h 5077838"/>
              <a:gd name="connsiteX135" fmla="*/ 4522628 w 8248321"/>
              <a:gd name="connsiteY135" fmla="*/ 5000017 h 5077838"/>
              <a:gd name="connsiteX136" fmla="*/ 4950645 w 8248321"/>
              <a:gd name="connsiteY136" fmla="*/ 4990289 h 5077838"/>
              <a:gd name="connsiteX137" fmla="*/ 5135470 w 8248321"/>
              <a:gd name="connsiteY137" fmla="*/ 4961106 h 5077838"/>
              <a:gd name="connsiteX138" fmla="*/ 5300841 w 8248321"/>
              <a:gd name="connsiteY138" fmla="*/ 4922196 h 5077838"/>
              <a:gd name="connsiteX139" fmla="*/ 5378662 w 8248321"/>
              <a:gd name="connsiteY139" fmla="*/ 4902740 h 5077838"/>
              <a:gd name="connsiteX140" fmla="*/ 5485666 w 8248321"/>
              <a:gd name="connsiteY140" fmla="*/ 4893013 h 5077838"/>
              <a:gd name="connsiteX141" fmla="*/ 5544032 w 8248321"/>
              <a:gd name="connsiteY141" fmla="*/ 4873557 h 5077838"/>
              <a:gd name="connsiteX142" fmla="*/ 5592670 w 8248321"/>
              <a:gd name="connsiteY142" fmla="*/ 4854102 h 5077838"/>
              <a:gd name="connsiteX143" fmla="*/ 5689947 w 8248321"/>
              <a:gd name="connsiteY143" fmla="*/ 4834647 h 5077838"/>
              <a:gd name="connsiteX144" fmla="*/ 5835862 w 8248321"/>
              <a:gd name="connsiteY144" fmla="*/ 4776281 h 5077838"/>
              <a:gd name="connsiteX145" fmla="*/ 5942866 w 8248321"/>
              <a:gd name="connsiteY145" fmla="*/ 4727643 h 5077838"/>
              <a:gd name="connsiteX146" fmla="*/ 5991504 w 8248321"/>
              <a:gd name="connsiteY146" fmla="*/ 4698460 h 5077838"/>
              <a:gd name="connsiteX147" fmla="*/ 6030415 w 8248321"/>
              <a:gd name="connsiteY147" fmla="*/ 4669277 h 5077838"/>
              <a:gd name="connsiteX148" fmla="*/ 6088781 w 8248321"/>
              <a:gd name="connsiteY148" fmla="*/ 4640094 h 5077838"/>
              <a:gd name="connsiteX149" fmla="*/ 6156875 w 8248321"/>
              <a:gd name="connsiteY149" fmla="*/ 4610911 h 5077838"/>
              <a:gd name="connsiteX150" fmla="*/ 6312517 w 8248321"/>
              <a:gd name="connsiteY150" fmla="*/ 4523362 h 5077838"/>
              <a:gd name="connsiteX151" fmla="*/ 6351428 w 8248321"/>
              <a:gd name="connsiteY151" fmla="*/ 4503906 h 5077838"/>
              <a:gd name="connsiteX152" fmla="*/ 6400066 w 8248321"/>
              <a:gd name="connsiteY152" fmla="*/ 4455268 h 5077838"/>
              <a:gd name="connsiteX153" fmla="*/ 6477887 w 8248321"/>
              <a:gd name="connsiteY153" fmla="*/ 4396902 h 5077838"/>
              <a:gd name="connsiteX154" fmla="*/ 6507070 w 8248321"/>
              <a:gd name="connsiteY154" fmla="*/ 4367719 h 5077838"/>
              <a:gd name="connsiteX155" fmla="*/ 6594619 w 8248321"/>
              <a:gd name="connsiteY155" fmla="*/ 4338536 h 5077838"/>
              <a:gd name="connsiteX156" fmla="*/ 7295011 w 8248321"/>
              <a:gd name="connsiteY156" fmla="*/ 4319081 h 5077838"/>
              <a:gd name="connsiteX157" fmla="*/ 7353377 w 8248321"/>
              <a:gd name="connsiteY157" fmla="*/ 4280170 h 5077838"/>
              <a:gd name="connsiteX158" fmla="*/ 7499292 w 8248321"/>
              <a:gd name="connsiteY158" fmla="*/ 4056434 h 5077838"/>
              <a:gd name="connsiteX159" fmla="*/ 7577113 w 8248321"/>
              <a:gd name="connsiteY159" fmla="*/ 3852153 h 5077838"/>
              <a:gd name="connsiteX160" fmla="*/ 7625751 w 8248321"/>
              <a:gd name="connsiteY160" fmla="*/ 3735421 h 5077838"/>
              <a:gd name="connsiteX161" fmla="*/ 7674390 w 8248321"/>
              <a:gd name="connsiteY161" fmla="*/ 3647872 h 5077838"/>
              <a:gd name="connsiteX162" fmla="*/ 7703573 w 8248321"/>
              <a:gd name="connsiteY162" fmla="*/ 3550596 h 5077838"/>
              <a:gd name="connsiteX163" fmla="*/ 7732755 w 8248321"/>
              <a:gd name="connsiteY163" fmla="*/ 3501957 h 5077838"/>
              <a:gd name="connsiteX164" fmla="*/ 7761938 w 8248321"/>
              <a:gd name="connsiteY164" fmla="*/ 3424136 h 5077838"/>
              <a:gd name="connsiteX165" fmla="*/ 7839760 w 8248321"/>
              <a:gd name="connsiteY165" fmla="*/ 3278221 h 5077838"/>
              <a:gd name="connsiteX166" fmla="*/ 7849487 w 8248321"/>
              <a:gd name="connsiteY166" fmla="*/ 3239311 h 5077838"/>
              <a:gd name="connsiteX167" fmla="*/ 7907853 w 8248321"/>
              <a:gd name="connsiteY167" fmla="*/ 3132306 h 5077838"/>
              <a:gd name="connsiteX168" fmla="*/ 8005130 w 8248321"/>
              <a:gd name="connsiteY168" fmla="*/ 2918298 h 5077838"/>
              <a:gd name="connsiteX169" fmla="*/ 8063496 w 8248321"/>
              <a:gd name="connsiteY169" fmla="*/ 2782111 h 5077838"/>
              <a:gd name="connsiteX170" fmla="*/ 8121862 w 8248321"/>
              <a:gd name="connsiteY170" fmla="*/ 2655651 h 5077838"/>
              <a:gd name="connsiteX171" fmla="*/ 8141317 w 8248321"/>
              <a:gd name="connsiteY171" fmla="*/ 2568102 h 5077838"/>
              <a:gd name="connsiteX172" fmla="*/ 8189955 w 8248321"/>
              <a:gd name="connsiteY172" fmla="*/ 2354094 h 5077838"/>
              <a:gd name="connsiteX173" fmla="*/ 8228866 w 8248321"/>
              <a:gd name="connsiteY173" fmla="*/ 2062264 h 5077838"/>
              <a:gd name="connsiteX174" fmla="*/ 8238594 w 8248321"/>
              <a:gd name="connsiteY174" fmla="*/ 1955260 h 5077838"/>
              <a:gd name="connsiteX175" fmla="*/ 8248321 w 8248321"/>
              <a:gd name="connsiteY175" fmla="*/ 1896894 h 5077838"/>
              <a:gd name="connsiteX176" fmla="*/ 8238594 w 8248321"/>
              <a:gd name="connsiteY176" fmla="*/ 1673157 h 5077838"/>
              <a:gd name="connsiteX177" fmla="*/ 8219138 w 8248321"/>
              <a:gd name="connsiteY177" fmla="*/ 1624519 h 5077838"/>
              <a:gd name="connsiteX178" fmla="*/ 8189955 w 8248321"/>
              <a:gd name="connsiteY178" fmla="*/ 1536970 h 5077838"/>
              <a:gd name="connsiteX179" fmla="*/ 8151045 w 8248321"/>
              <a:gd name="connsiteY179" fmla="*/ 1478604 h 5077838"/>
              <a:gd name="connsiteX180" fmla="*/ 8131590 w 8248321"/>
              <a:gd name="connsiteY180" fmla="*/ 1449421 h 5077838"/>
              <a:gd name="connsiteX181" fmla="*/ 8092679 w 8248321"/>
              <a:gd name="connsiteY181" fmla="*/ 1381328 h 5077838"/>
              <a:gd name="connsiteX182" fmla="*/ 8073224 w 8248321"/>
              <a:gd name="connsiteY182" fmla="*/ 1332689 h 5077838"/>
              <a:gd name="connsiteX183" fmla="*/ 8044041 w 8248321"/>
              <a:gd name="connsiteY183" fmla="*/ 1313234 h 5077838"/>
              <a:gd name="connsiteX184" fmla="*/ 7995402 w 8248321"/>
              <a:gd name="connsiteY184" fmla="*/ 1206230 h 5077838"/>
              <a:gd name="connsiteX185" fmla="*/ 7946764 w 8248321"/>
              <a:gd name="connsiteY185" fmla="*/ 1138136 h 5077838"/>
              <a:gd name="connsiteX186" fmla="*/ 7917581 w 8248321"/>
              <a:gd name="connsiteY186" fmla="*/ 1040860 h 5077838"/>
              <a:gd name="connsiteX187" fmla="*/ 7888398 w 8248321"/>
              <a:gd name="connsiteY187" fmla="*/ 943583 h 5077838"/>
              <a:gd name="connsiteX188" fmla="*/ 7859215 w 8248321"/>
              <a:gd name="connsiteY188" fmla="*/ 496111 h 5077838"/>
              <a:gd name="connsiteX189" fmla="*/ 7839760 w 8248321"/>
              <a:gd name="connsiteY189" fmla="*/ 476655 h 5077838"/>
              <a:gd name="connsiteX190" fmla="*/ 7800849 w 8248321"/>
              <a:gd name="connsiteY190" fmla="*/ 418289 h 5077838"/>
              <a:gd name="connsiteX191" fmla="*/ 7732755 w 8248321"/>
              <a:gd name="connsiteY191" fmla="*/ 330740 h 5077838"/>
              <a:gd name="connsiteX192" fmla="*/ 7616024 w 8248321"/>
              <a:gd name="connsiteY192" fmla="*/ 262647 h 5077838"/>
              <a:gd name="connsiteX193" fmla="*/ 7499292 w 8248321"/>
              <a:gd name="connsiteY193" fmla="*/ 194553 h 5077838"/>
              <a:gd name="connsiteX194" fmla="*/ 7295011 w 8248321"/>
              <a:gd name="connsiteY194" fmla="*/ 97277 h 5077838"/>
              <a:gd name="connsiteX195" fmla="*/ 7236645 w 8248321"/>
              <a:gd name="connsiteY195" fmla="*/ 58366 h 5077838"/>
              <a:gd name="connsiteX196" fmla="*/ 7217190 w 8248321"/>
              <a:gd name="connsiteY196" fmla="*/ 29183 h 5077838"/>
              <a:gd name="connsiteX197" fmla="*/ 7188007 w 8248321"/>
              <a:gd name="connsiteY197" fmla="*/ 19455 h 5077838"/>
              <a:gd name="connsiteX198" fmla="*/ 7051819 w 8248321"/>
              <a:gd name="connsiteY198" fmla="*/ 9728 h 5077838"/>
              <a:gd name="connsiteX199" fmla="*/ 6789173 w 8248321"/>
              <a:gd name="connsiteY199" fmla="*/ 0 h 5077838"/>
              <a:gd name="connsiteX200" fmla="*/ 6331973 w 8248321"/>
              <a:gd name="connsiteY200" fmla="*/ 19455 h 5077838"/>
              <a:gd name="connsiteX201" fmla="*/ 6293062 w 8248321"/>
              <a:gd name="connsiteY201" fmla="*/ 29183 h 5077838"/>
              <a:gd name="connsiteX202" fmla="*/ 6244424 w 8248321"/>
              <a:gd name="connsiteY202" fmla="*/ 38911 h 5077838"/>
              <a:gd name="connsiteX203" fmla="*/ 6215241 w 8248321"/>
              <a:gd name="connsiteY203" fmla="*/ 48638 h 5077838"/>
              <a:gd name="connsiteX204" fmla="*/ 6147147 w 8248321"/>
              <a:gd name="connsiteY204" fmla="*/ 58366 h 5077838"/>
              <a:gd name="connsiteX205" fmla="*/ 6088781 w 8248321"/>
              <a:gd name="connsiteY205" fmla="*/ 68094 h 5077838"/>
              <a:gd name="connsiteX206" fmla="*/ 5962321 w 8248321"/>
              <a:gd name="connsiteY206" fmla="*/ 77821 h 5077838"/>
              <a:gd name="connsiteX207" fmla="*/ 5796951 w 8248321"/>
              <a:gd name="connsiteY207" fmla="*/ 97277 h 5077838"/>
              <a:gd name="connsiteX208" fmla="*/ 5271658 w 8248321"/>
              <a:gd name="connsiteY208" fmla="*/ 107004 h 5077838"/>
              <a:gd name="connsiteX209" fmla="*/ 5116015 w 8248321"/>
              <a:gd name="connsiteY209" fmla="*/ 116732 h 5077838"/>
              <a:gd name="connsiteX210" fmla="*/ 4853368 w 8248321"/>
              <a:gd name="connsiteY210" fmla="*/ 136187 h 5077838"/>
              <a:gd name="connsiteX211" fmla="*/ 4775547 w 8248321"/>
              <a:gd name="connsiteY211" fmla="*/ 155643 h 5077838"/>
              <a:gd name="connsiteX212" fmla="*/ 4707453 w 8248321"/>
              <a:gd name="connsiteY212" fmla="*/ 214009 h 5077838"/>
              <a:gd name="connsiteX213" fmla="*/ 4687998 w 8248321"/>
              <a:gd name="connsiteY213" fmla="*/ 243192 h 5077838"/>
              <a:gd name="connsiteX214" fmla="*/ 4639360 w 8248321"/>
              <a:gd name="connsiteY214" fmla="*/ 291830 h 5077838"/>
              <a:gd name="connsiteX215" fmla="*/ 4590721 w 8248321"/>
              <a:gd name="connsiteY215" fmla="*/ 369651 h 5077838"/>
              <a:gd name="connsiteX216" fmla="*/ 4580994 w 8248321"/>
              <a:gd name="connsiteY216" fmla="*/ 398834 h 5077838"/>
              <a:gd name="connsiteX217" fmla="*/ 4561538 w 8248321"/>
              <a:gd name="connsiteY217" fmla="*/ 418289 h 5077838"/>
              <a:gd name="connsiteX218" fmla="*/ 4551811 w 8248321"/>
              <a:gd name="connsiteY218" fmla="*/ 447472 h 5077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Lst>
            <a:rect l="l" t="t" r="r" b="b"/>
            <a:pathLst>
              <a:path w="8248321" h="5077838">
                <a:moveTo>
                  <a:pt x="4551811" y="447472"/>
                </a:moveTo>
                <a:lnTo>
                  <a:pt x="4075155" y="466928"/>
                </a:lnTo>
                <a:cubicBezTo>
                  <a:pt x="4064937" y="467779"/>
                  <a:pt x="4055832" y="473838"/>
                  <a:pt x="4045973" y="476655"/>
                </a:cubicBezTo>
                <a:cubicBezTo>
                  <a:pt x="4033118" y="480328"/>
                  <a:pt x="4019868" y="482541"/>
                  <a:pt x="4007062" y="486383"/>
                </a:cubicBezTo>
                <a:cubicBezTo>
                  <a:pt x="3987419" y="492276"/>
                  <a:pt x="3948696" y="505838"/>
                  <a:pt x="3948696" y="505838"/>
                </a:cubicBezTo>
                <a:cubicBezTo>
                  <a:pt x="3938968" y="512323"/>
                  <a:pt x="3929664" y="519493"/>
                  <a:pt x="3919513" y="525294"/>
                </a:cubicBezTo>
                <a:cubicBezTo>
                  <a:pt x="3906922" y="532489"/>
                  <a:pt x="3892402" y="536320"/>
                  <a:pt x="3880602" y="544749"/>
                </a:cubicBezTo>
                <a:cubicBezTo>
                  <a:pt x="3869407" y="552745"/>
                  <a:pt x="3862614" y="565936"/>
                  <a:pt x="3851419" y="573932"/>
                </a:cubicBezTo>
                <a:cubicBezTo>
                  <a:pt x="3839619" y="582360"/>
                  <a:pt x="3825099" y="586192"/>
                  <a:pt x="3812509" y="593387"/>
                </a:cubicBezTo>
                <a:cubicBezTo>
                  <a:pt x="3776585" y="613916"/>
                  <a:pt x="3787179" y="616262"/>
                  <a:pt x="3744415" y="632298"/>
                </a:cubicBezTo>
                <a:cubicBezTo>
                  <a:pt x="3731897" y="636992"/>
                  <a:pt x="3718658" y="639634"/>
                  <a:pt x="3705504" y="642026"/>
                </a:cubicBezTo>
                <a:cubicBezTo>
                  <a:pt x="3635276" y="654795"/>
                  <a:pt x="3608197" y="652837"/>
                  <a:pt x="3530407" y="661481"/>
                </a:cubicBezTo>
                <a:cubicBezTo>
                  <a:pt x="3459833" y="669323"/>
                  <a:pt x="3470266" y="671462"/>
                  <a:pt x="3403947" y="680936"/>
                </a:cubicBezTo>
                <a:cubicBezTo>
                  <a:pt x="3378068" y="684633"/>
                  <a:pt x="3352039" y="687209"/>
                  <a:pt x="3326126" y="690664"/>
                </a:cubicBezTo>
                <a:lnTo>
                  <a:pt x="3258032" y="700392"/>
                </a:lnTo>
                <a:cubicBezTo>
                  <a:pt x="3119292" y="746638"/>
                  <a:pt x="3263691" y="700164"/>
                  <a:pt x="3160755" y="729574"/>
                </a:cubicBezTo>
                <a:cubicBezTo>
                  <a:pt x="3150896" y="732391"/>
                  <a:pt x="3141687" y="737616"/>
                  <a:pt x="3131573" y="739302"/>
                </a:cubicBezTo>
                <a:cubicBezTo>
                  <a:pt x="3102610" y="744129"/>
                  <a:pt x="3073207" y="745787"/>
                  <a:pt x="3044024" y="749030"/>
                </a:cubicBezTo>
                <a:lnTo>
                  <a:pt x="2985658" y="768485"/>
                </a:lnTo>
                <a:cubicBezTo>
                  <a:pt x="2975930" y="771728"/>
                  <a:pt x="2966423" y="775726"/>
                  <a:pt x="2956475" y="778213"/>
                </a:cubicBezTo>
                <a:cubicBezTo>
                  <a:pt x="2930534" y="784698"/>
                  <a:pt x="2904020" y="789213"/>
                  <a:pt x="2878653" y="797668"/>
                </a:cubicBezTo>
                <a:cubicBezTo>
                  <a:pt x="2859198" y="804153"/>
                  <a:pt x="2840589" y="814223"/>
                  <a:pt x="2820287" y="817123"/>
                </a:cubicBezTo>
                <a:lnTo>
                  <a:pt x="2752194" y="826851"/>
                </a:lnTo>
                <a:cubicBezTo>
                  <a:pt x="2685486" y="849088"/>
                  <a:pt x="2768282" y="822829"/>
                  <a:pt x="2674373" y="846306"/>
                </a:cubicBezTo>
                <a:cubicBezTo>
                  <a:pt x="2664425" y="848793"/>
                  <a:pt x="2655049" y="853217"/>
                  <a:pt x="2645190" y="856034"/>
                </a:cubicBezTo>
                <a:cubicBezTo>
                  <a:pt x="2632335" y="859707"/>
                  <a:pt x="2619249" y="862519"/>
                  <a:pt x="2606279" y="865762"/>
                </a:cubicBezTo>
                <a:cubicBezTo>
                  <a:pt x="2596551" y="872247"/>
                  <a:pt x="2587553" y="879989"/>
                  <a:pt x="2577096" y="885217"/>
                </a:cubicBezTo>
                <a:cubicBezTo>
                  <a:pt x="2554856" y="896337"/>
                  <a:pt x="2521481" y="899121"/>
                  <a:pt x="2499275" y="904672"/>
                </a:cubicBezTo>
                <a:cubicBezTo>
                  <a:pt x="2391927" y="931509"/>
                  <a:pt x="2570349" y="892105"/>
                  <a:pt x="2431181" y="933855"/>
                </a:cubicBezTo>
                <a:cubicBezTo>
                  <a:pt x="2412289" y="939523"/>
                  <a:pt x="2392156" y="939715"/>
                  <a:pt x="2372815" y="943583"/>
                </a:cubicBezTo>
                <a:cubicBezTo>
                  <a:pt x="2359705" y="946205"/>
                  <a:pt x="2346759" y="949638"/>
                  <a:pt x="2333904" y="953311"/>
                </a:cubicBezTo>
                <a:cubicBezTo>
                  <a:pt x="2324045" y="956128"/>
                  <a:pt x="2314731" y="960814"/>
                  <a:pt x="2304721" y="963038"/>
                </a:cubicBezTo>
                <a:cubicBezTo>
                  <a:pt x="2285467" y="967317"/>
                  <a:pt x="2265810" y="969523"/>
                  <a:pt x="2246355" y="972766"/>
                </a:cubicBezTo>
                <a:cubicBezTo>
                  <a:pt x="2236628" y="976009"/>
                  <a:pt x="2226598" y="978455"/>
                  <a:pt x="2217173" y="982494"/>
                </a:cubicBezTo>
                <a:cubicBezTo>
                  <a:pt x="2203844" y="988206"/>
                  <a:pt x="2192019" y="997363"/>
                  <a:pt x="2178262" y="1001949"/>
                </a:cubicBezTo>
                <a:cubicBezTo>
                  <a:pt x="2162577" y="1007177"/>
                  <a:pt x="2145764" y="1008090"/>
                  <a:pt x="2129624" y="1011677"/>
                </a:cubicBezTo>
                <a:cubicBezTo>
                  <a:pt x="2116573" y="1014577"/>
                  <a:pt x="2103683" y="1018162"/>
                  <a:pt x="2090713" y="1021404"/>
                </a:cubicBezTo>
                <a:cubicBezTo>
                  <a:pt x="2041420" y="1070700"/>
                  <a:pt x="2105212" y="1012705"/>
                  <a:pt x="2042075" y="1050587"/>
                </a:cubicBezTo>
                <a:cubicBezTo>
                  <a:pt x="2034210" y="1055306"/>
                  <a:pt x="2029665" y="1064171"/>
                  <a:pt x="2022619" y="1070043"/>
                </a:cubicBezTo>
                <a:cubicBezTo>
                  <a:pt x="1983358" y="1102761"/>
                  <a:pt x="1994124" y="1095755"/>
                  <a:pt x="1954526" y="1108953"/>
                </a:cubicBezTo>
                <a:cubicBezTo>
                  <a:pt x="1905226" y="1158253"/>
                  <a:pt x="1969030" y="1100250"/>
                  <a:pt x="1905887" y="1138136"/>
                </a:cubicBezTo>
                <a:cubicBezTo>
                  <a:pt x="1898023" y="1142855"/>
                  <a:pt x="1893594" y="1151863"/>
                  <a:pt x="1886432" y="1157592"/>
                </a:cubicBezTo>
                <a:cubicBezTo>
                  <a:pt x="1877303" y="1164895"/>
                  <a:pt x="1866763" y="1170252"/>
                  <a:pt x="1857249" y="1177047"/>
                </a:cubicBezTo>
                <a:cubicBezTo>
                  <a:pt x="1851330" y="1181275"/>
                  <a:pt x="1801293" y="1220290"/>
                  <a:pt x="1789155" y="1225685"/>
                </a:cubicBezTo>
                <a:cubicBezTo>
                  <a:pt x="1715312" y="1258504"/>
                  <a:pt x="1678118" y="1248652"/>
                  <a:pt x="1584875" y="1254868"/>
                </a:cubicBezTo>
                <a:lnTo>
                  <a:pt x="1380594" y="1245140"/>
                </a:lnTo>
                <a:cubicBezTo>
                  <a:pt x="1348074" y="1243042"/>
                  <a:pt x="1315904" y="1235413"/>
                  <a:pt x="1283317" y="1235413"/>
                </a:cubicBezTo>
                <a:cubicBezTo>
                  <a:pt x="1211907" y="1235413"/>
                  <a:pt x="1140645" y="1241898"/>
                  <a:pt x="1069309" y="1245140"/>
                </a:cubicBezTo>
                <a:cubicBezTo>
                  <a:pt x="1059581" y="1248383"/>
                  <a:pt x="1048919" y="1249592"/>
                  <a:pt x="1040126" y="1254868"/>
                </a:cubicBezTo>
                <a:cubicBezTo>
                  <a:pt x="1032262" y="1259587"/>
                  <a:pt x="1027716" y="1268452"/>
                  <a:pt x="1020670" y="1274323"/>
                </a:cubicBezTo>
                <a:cubicBezTo>
                  <a:pt x="1008215" y="1284702"/>
                  <a:pt x="995250" y="1294513"/>
                  <a:pt x="981760" y="1303506"/>
                </a:cubicBezTo>
                <a:cubicBezTo>
                  <a:pt x="966028" y="1313994"/>
                  <a:pt x="949154" y="1322668"/>
                  <a:pt x="933121" y="1332689"/>
                </a:cubicBezTo>
                <a:cubicBezTo>
                  <a:pt x="923207" y="1338885"/>
                  <a:pt x="914684" y="1347540"/>
                  <a:pt x="903938" y="1352145"/>
                </a:cubicBezTo>
                <a:cubicBezTo>
                  <a:pt x="891650" y="1357411"/>
                  <a:pt x="877998" y="1358630"/>
                  <a:pt x="865028" y="1361872"/>
                </a:cubicBezTo>
                <a:cubicBezTo>
                  <a:pt x="845009" y="1381892"/>
                  <a:pt x="833642" y="1395094"/>
                  <a:pt x="806662" y="1410511"/>
                </a:cubicBezTo>
                <a:cubicBezTo>
                  <a:pt x="797759" y="1415598"/>
                  <a:pt x="787207" y="1416996"/>
                  <a:pt x="777479" y="1420238"/>
                </a:cubicBezTo>
                <a:cubicBezTo>
                  <a:pt x="752365" y="1445352"/>
                  <a:pt x="730915" y="1470471"/>
                  <a:pt x="699658" y="1488332"/>
                </a:cubicBezTo>
                <a:cubicBezTo>
                  <a:pt x="690755" y="1493419"/>
                  <a:pt x="680203" y="1494817"/>
                  <a:pt x="670475" y="1498060"/>
                </a:cubicBezTo>
                <a:cubicBezTo>
                  <a:pt x="629267" y="1539266"/>
                  <a:pt x="659719" y="1514615"/>
                  <a:pt x="563470" y="1546698"/>
                </a:cubicBezTo>
                <a:lnTo>
                  <a:pt x="505104" y="1566153"/>
                </a:lnTo>
                <a:cubicBezTo>
                  <a:pt x="431837" y="1614999"/>
                  <a:pt x="524953" y="1557646"/>
                  <a:pt x="437011" y="1595336"/>
                </a:cubicBezTo>
                <a:cubicBezTo>
                  <a:pt x="342964" y="1635642"/>
                  <a:pt x="480624" y="1596594"/>
                  <a:pt x="368917" y="1624519"/>
                </a:cubicBezTo>
                <a:cubicBezTo>
                  <a:pt x="355947" y="1631004"/>
                  <a:pt x="343335" y="1638262"/>
                  <a:pt x="330007" y="1643974"/>
                </a:cubicBezTo>
                <a:cubicBezTo>
                  <a:pt x="320582" y="1648013"/>
                  <a:pt x="309995" y="1649116"/>
                  <a:pt x="300824" y="1653702"/>
                </a:cubicBezTo>
                <a:cubicBezTo>
                  <a:pt x="283970" y="1662129"/>
                  <a:pt x="264249" y="1677533"/>
                  <a:pt x="252185" y="1692613"/>
                </a:cubicBezTo>
                <a:cubicBezTo>
                  <a:pt x="244882" y="1701742"/>
                  <a:pt x="237478" y="1711112"/>
                  <a:pt x="232730" y="1721796"/>
                </a:cubicBezTo>
                <a:cubicBezTo>
                  <a:pt x="224401" y="1740536"/>
                  <a:pt x="216647" y="1759933"/>
                  <a:pt x="213275" y="1780162"/>
                </a:cubicBezTo>
                <a:cubicBezTo>
                  <a:pt x="212053" y="1787492"/>
                  <a:pt x="201075" y="1862925"/>
                  <a:pt x="193819" y="1877438"/>
                </a:cubicBezTo>
                <a:cubicBezTo>
                  <a:pt x="189717" y="1885641"/>
                  <a:pt x="180849" y="1890409"/>
                  <a:pt x="174364" y="1896894"/>
                </a:cubicBezTo>
                <a:cubicBezTo>
                  <a:pt x="171121" y="1932562"/>
                  <a:pt x="166870" y="1968153"/>
                  <a:pt x="164636" y="2003898"/>
                </a:cubicBezTo>
                <a:cubicBezTo>
                  <a:pt x="160384" y="2071936"/>
                  <a:pt x="160570" y="2140244"/>
                  <a:pt x="154909" y="2208179"/>
                </a:cubicBezTo>
                <a:cubicBezTo>
                  <a:pt x="154057" y="2218397"/>
                  <a:pt x="148781" y="2227761"/>
                  <a:pt x="145181" y="2237362"/>
                </a:cubicBezTo>
                <a:cubicBezTo>
                  <a:pt x="133808" y="2267689"/>
                  <a:pt x="122351" y="2296770"/>
                  <a:pt x="106270" y="2324911"/>
                </a:cubicBezTo>
                <a:cubicBezTo>
                  <a:pt x="100470" y="2335062"/>
                  <a:pt x="92043" y="2343637"/>
                  <a:pt x="86815" y="2354094"/>
                </a:cubicBezTo>
                <a:cubicBezTo>
                  <a:pt x="82229" y="2363265"/>
                  <a:pt x="82067" y="2374313"/>
                  <a:pt x="77087" y="2383277"/>
                </a:cubicBezTo>
                <a:cubicBezTo>
                  <a:pt x="65732" y="2403717"/>
                  <a:pt x="48634" y="2420729"/>
                  <a:pt x="38177" y="2441643"/>
                </a:cubicBezTo>
                <a:lnTo>
                  <a:pt x="18721" y="2480553"/>
                </a:lnTo>
                <a:cubicBezTo>
                  <a:pt x="-13798" y="2610639"/>
                  <a:pt x="2634" y="2529763"/>
                  <a:pt x="18721" y="2811294"/>
                </a:cubicBezTo>
                <a:cubicBezTo>
                  <a:pt x="19664" y="2827801"/>
                  <a:pt x="24862" y="2843792"/>
                  <a:pt x="28449" y="2859932"/>
                </a:cubicBezTo>
                <a:cubicBezTo>
                  <a:pt x="36592" y="2896573"/>
                  <a:pt x="37073" y="2895530"/>
                  <a:pt x="47904" y="2928026"/>
                </a:cubicBezTo>
                <a:cubicBezTo>
                  <a:pt x="51147" y="2989634"/>
                  <a:pt x="52508" y="3051371"/>
                  <a:pt x="57632" y="3112851"/>
                </a:cubicBezTo>
                <a:cubicBezTo>
                  <a:pt x="63237" y="3180109"/>
                  <a:pt x="65936" y="3140492"/>
                  <a:pt x="77087" y="3190672"/>
                </a:cubicBezTo>
                <a:cubicBezTo>
                  <a:pt x="81366" y="3209926"/>
                  <a:pt x="83572" y="3229583"/>
                  <a:pt x="86815" y="3249038"/>
                </a:cubicBezTo>
                <a:cubicBezTo>
                  <a:pt x="83572" y="3300919"/>
                  <a:pt x="82529" y="3352984"/>
                  <a:pt x="77087" y="3404681"/>
                </a:cubicBezTo>
                <a:cubicBezTo>
                  <a:pt x="76014" y="3414878"/>
                  <a:pt x="67360" y="3423610"/>
                  <a:pt x="67360" y="3433864"/>
                </a:cubicBezTo>
                <a:cubicBezTo>
                  <a:pt x="67360" y="3498796"/>
                  <a:pt x="71462" y="3563729"/>
                  <a:pt x="77087" y="3628417"/>
                </a:cubicBezTo>
                <a:cubicBezTo>
                  <a:pt x="79373" y="3654711"/>
                  <a:pt x="93827" y="3665008"/>
                  <a:pt x="106270" y="3686783"/>
                </a:cubicBezTo>
                <a:cubicBezTo>
                  <a:pt x="113465" y="3699374"/>
                  <a:pt x="118531" y="3713103"/>
                  <a:pt x="125726" y="3725694"/>
                </a:cubicBezTo>
                <a:cubicBezTo>
                  <a:pt x="131526" y="3735845"/>
                  <a:pt x="139381" y="3744726"/>
                  <a:pt x="145181" y="3754877"/>
                </a:cubicBezTo>
                <a:cubicBezTo>
                  <a:pt x="152375" y="3767467"/>
                  <a:pt x="155935" y="3782186"/>
                  <a:pt x="164636" y="3793787"/>
                </a:cubicBezTo>
                <a:cubicBezTo>
                  <a:pt x="209203" y="3853209"/>
                  <a:pt x="189949" y="3814719"/>
                  <a:pt x="232730" y="3852153"/>
                </a:cubicBezTo>
                <a:cubicBezTo>
                  <a:pt x="249985" y="3867252"/>
                  <a:pt x="262290" y="3888074"/>
                  <a:pt x="281368" y="3900792"/>
                </a:cubicBezTo>
                <a:cubicBezTo>
                  <a:pt x="321998" y="3927878"/>
                  <a:pt x="302284" y="3911980"/>
                  <a:pt x="339734" y="3949430"/>
                </a:cubicBezTo>
                <a:cubicBezTo>
                  <a:pt x="362865" y="4018820"/>
                  <a:pt x="330066" y="3934929"/>
                  <a:pt x="378645" y="4007796"/>
                </a:cubicBezTo>
                <a:cubicBezTo>
                  <a:pt x="384333" y="4016328"/>
                  <a:pt x="383787" y="4027808"/>
                  <a:pt x="388373" y="4036979"/>
                </a:cubicBezTo>
                <a:cubicBezTo>
                  <a:pt x="393601" y="4047436"/>
                  <a:pt x="401343" y="4056434"/>
                  <a:pt x="407828" y="4066162"/>
                </a:cubicBezTo>
                <a:cubicBezTo>
                  <a:pt x="411070" y="4075890"/>
                  <a:pt x="412969" y="4086174"/>
                  <a:pt x="417555" y="4095345"/>
                </a:cubicBezTo>
                <a:cubicBezTo>
                  <a:pt x="443488" y="4147211"/>
                  <a:pt x="433726" y="4100902"/>
                  <a:pt x="456466" y="4163438"/>
                </a:cubicBezTo>
                <a:cubicBezTo>
                  <a:pt x="464533" y="4185623"/>
                  <a:pt x="468456" y="4209137"/>
                  <a:pt x="475921" y="4231532"/>
                </a:cubicBezTo>
                <a:cubicBezTo>
                  <a:pt x="486693" y="4263848"/>
                  <a:pt x="519882" y="4336386"/>
                  <a:pt x="534287" y="4357992"/>
                </a:cubicBezTo>
                <a:lnTo>
                  <a:pt x="553743" y="4387174"/>
                </a:lnTo>
                <a:cubicBezTo>
                  <a:pt x="578192" y="4460526"/>
                  <a:pt x="545211" y="4370111"/>
                  <a:pt x="582926" y="4445540"/>
                </a:cubicBezTo>
                <a:cubicBezTo>
                  <a:pt x="604099" y="4487885"/>
                  <a:pt x="578365" y="4466393"/>
                  <a:pt x="612109" y="4513634"/>
                </a:cubicBezTo>
                <a:cubicBezTo>
                  <a:pt x="620105" y="4524828"/>
                  <a:pt x="631564" y="4533089"/>
                  <a:pt x="641292" y="4542817"/>
                </a:cubicBezTo>
                <a:cubicBezTo>
                  <a:pt x="656690" y="4604413"/>
                  <a:pt x="643603" y="4570603"/>
                  <a:pt x="689930" y="4640094"/>
                </a:cubicBezTo>
                <a:cubicBezTo>
                  <a:pt x="696415" y="4649822"/>
                  <a:pt x="701118" y="4661010"/>
                  <a:pt x="709385" y="4669277"/>
                </a:cubicBezTo>
                <a:cubicBezTo>
                  <a:pt x="727481" y="4687372"/>
                  <a:pt x="733481" y="4695916"/>
                  <a:pt x="758024" y="4708187"/>
                </a:cubicBezTo>
                <a:cubicBezTo>
                  <a:pt x="773642" y="4715996"/>
                  <a:pt x="791398" y="4719163"/>
                  <a:pt x="806662" y="4727643"/>
                </a:cubicBezTo>
                <a:cubicBezTo>
                  <a:pt x="820835" y="4735517"/>
                  <a:pt x="831072" y="4749575"/>
                  <a:pt x="845573" y="4756826"/>
                </a:cubicBezTo>
                <a:cubicBezTo>
                  <a:pt x="863915" y="4765997"/>
                  <a:pt x="885596" y="4767110"/>
                  <a:pt x="903938" y="4776281"/>
                </a:cubicBezTo>
                <a:cubicBezTo>
                  <a:pt x="944186" y="4796405"/>
                  <a:pt x="953141" y="4803174"/>
                  <a:pt x="1001215" y="4815192"/>
                </a:cubicBezTo>
                <a:cubicBezTo>
                  <a:pt x="1014185" y="4818434"/>
                  <a:pt x="1026848" y="4823357"/>
                  <a:pt x="1040126" y="4824919"/>
                </a:cubicBezTo>
                <a:cubicBezTo>
                  <a:pt x="1082114" y="4829859"/>
                  <a:pt x="1124432" y="4831404"/>
                  <a:pt x="1166585" y="4834647"/>
                </a:cubicBezTo>
                <a:cubicBezTo>
                  <a:pt x="1176313" y="4837889"/>
                  <a:pt x="1185909" y="4841557"/>
                  <a:pt x="1195768" y="4844374"/>
                </a:cubicBezTo>
                <a:cubicBezTo>
                  <a:pt x="1208623" y="4848047"/>
                  <a:pt x="1222390" y="4848836"/>
                  <a:pt x="1234679" y="4854102"/>
                </a:cubicBezTo>
                <a:cubicBezTo>
                  <a:pt x="1245425" y="4858707"/>
                  <a:pt x="1253405" y="4868329"/>
                  <a:pt x="1263862" y="4873557"/>
                </a:cubicBezTo>
                <a:cubicBezTo>
                  <a:pt x="1279480" y="4881366"/>
                  <a:pt x="1296882" y="4885204"/>
                  <a:pt x="1312500" y="4893013"/>
                </a:cubicBezTo>
                <a:cubicBezTo>
                  <a:pt x="1322957" y="4898241"/>
                  <a:pt x="1331226" y="4907240"/>
                  <a:pt x="1341683" y="4912468"/>
                </a:cubicBezTo>
                <a:cubicBezTo>
                  <a:pt x="1350854" y="4917054"/>
                  <a:pt x="1361441" y="4918157"/>
                  <a:pt x="1370866" y="4922196"/>
                </a:cubicBezTo>
                <a:cubicBezTo>
                  <a:pt x="1384195" y="4927908"/>
                  <a:pt x="1397186" y="4934457"/>
                  <a:pt x="1409777" y="4941651"/>
                </a:cubicBezTo>
                <a:cubicBezTo>
                  <a:pt x="1419928" y="4947451"/>
                  <a:pt x="1428214" y="4956501"/>
                  <a:pt x="1438960" y="4961106"/>
                </a:cubicBezTo>
                <a:cubicBezTo>
                  <a:pt x="1451248" y="4966372"/>
                  <a:pt x="1465015" y="4967161"/>
                  <a:pt x="1477870" y="4970834"/>
                </a:cubicBezTo>
                <a:cubicBezTo>
                  <a:pt x="1544918" y="4989991"/>
                  <a:pt x="1460096" y="4972736"/>
                  <a:pt x="1565419" y="4990289"/>
                </a:cubicBezTo>
                <a:cubicBezTo>
                  <a:pt x="1613354" y="5006268"/>
                  <a:pt x="1591160" y="5000803"/>
                  <a:pt x="1662696" y="5009745"/>
                </a:cubicBezTo>
                <a:cubicBezTo>
                  <a:pt x="1691832" y="5013387"/>
                  <a:pt x="1720891" y="5018765"/>
                  <a:pt x="1750245" y="5019472"/>
                </a:cubicBezTo>
                <a:cubicBezTo>
                  <a:pt x="1990146" y="5025253"/>
                  <a:pt x="2230143" y="5025957"/>
                  <a:pt x="2470092" y="5029200"/>
                </a:cubicBezTo>
                <a:cubicBezTo>
                  <a:pt x="2483062" y="5032443"/>
                  <a:pt x="2495862" y="5036464"/>
                  <a:pt x="2509002" y="5038928"/>
                </a:cubicBezTo>
                <a:cubicBezTo>
                  <a:pt x="2547774" y="5046198"/>
                  <a:pt x="2586591" y="5053490"/>
                  <a:pt x="2625734" y="5058383"/>
                </a:cubicBezTo>
                <a:cubicBezTo>
                  <a:pt x="2732691" y="5071753"/>
                  <a:pt x="2677573" y="5065224"/>
                  <a:pt x="2791104" y="5077838"/>
                </a:cubicBezTo>
                <a:lnTo>
                  <a:pt x="3238577" y="5068111"/>
                </a:lnTo>
                <a:cubicBezTo>
                  <a:pt x="3265596" y="5067091"/>
                  <a:pt x="3336184" y="5052262"/>
                  <a:pt x="3365036" y="5048655"/>
                </a:cubicBezTo>
                <a:cubicBezTo>
                  <a:pt x="3423308" y="5041371"/>
                  <a:pt x="3481582" y="5033704"/>
                  <a:pt x="3540134" y="5029200"/>
                </a:cubicBezTo>
                <a:cubicBezTo>
                  <a:pt x="3608104" y="5023972"/>
                  <a:pt x="3676349" y="5023253"/>
                  <a:pt x="3744415" y="5019472"/>
                </a:cubicBezTo>
                <a:cubicBezTo>
                  <a:pt x="3793086" y="5016768"/>
                  <a:pt x="3841692" y="5012987"/>
                  <a:pt x="3890330" y="5009745"/>
                </a:cubicBezTo>
                <a:cubicBezTo>
                  <a:pt x="3900058" y="5006502"/>
                  <a:pt x="3909654" y="5002834"/>
                  <a:pt x="3919513" y="5000017"/>
                </a:cubicBezTo>
                <a:cubicBezTo>
                  <a:pt x="4114804" y="4944218"/>
                  <a:pt x="4312251" y="4996390"/>
                  <a:pt x="4522628" y="5000017"/>
                </a:cubicBezTo>
                <a:cubicBezTo>
                  <a:pt x="4665300" y="4996774"/>
                  <a:pt x="4808223" y="4999332"/>
                  <a:pt x="4950645" y="4990289"/>
                </a:cubicBezTo>
                <a:cubicBezTo>
                  <a:pt x="5012891" y="4986337"/>
                  <a:pt x="5135470" y="4961106"/>
                  <a:pt x="5135470" y="4961106"/>
                </a:cubicBezTo>
                <a:cubicBezTo>
                  <a:pt x="5295632" y="4907719"/>
                  <a:pt x="5151862" y="4949282"/>
                  <a:pt x="5300841" y="4922196"/>
                </a:cubicBezTo>
                <a:cubicBezTo>
                  <a:pt x="5417319" y="4901019"/>
                  <a:pt x="5204502" y="4924510"/>
                  <a:pt x="5378662" y="4902740"/>
                </a:cubicBezTo>
                <a:cubicBezTo>
                  <a:pt x="5414201" y="4898298"/>
                  <a:pt x="5449998" y="4896255"/>
                  <a:pt x="5485666" y="4893013"/>
                </a:cubicBezTo>
                <a:cubicBezTo>
                  <a:pt x="5505121" y="4886528"/>
                  <a:pt x="5524759" y="4880565"/>
                  <a:pt x="5544032" y="4873557"/>
                </a:cubicBezTo>
                <a:cubicBezTo>
                  <a:pt x="5560442" y="4867590"/>
                  <a:pt x="5576105" y="4859624"/>
                  <a:pt x="5592670" y="4854102"/>
                </a:cubicBezTo>
                <a:cubicBezTo>
                  <a:pt x="5621697" y="4844426"/>
                  <a:pt x="5661204" y="4839437"/>
                  <a:pt x="5689947" y="4834647"/>
                </a:cubicBezTo>
                <a:cubicBezTo>
                  <a:pt x="5738585" y="4815192"/>
                  <a:pt x="5790379" y="4802272"/>
                  <a:pt x="5835862" y="4776281"/>
                </a:cubicBezTo>
                <a:cubicBezTo>
                  <a:pt x="5915563" y="4730737"/>
                  <a:pt x="5878593" y="4743710"/>
                  <a:pt x="5942866" y="4727643"/>
                </a:cubicBezTo>
                <a:cubicBezTo>
                  <a:pt x="5959079" y="4717915"/>
                  <a:pt x="5975772" y="4708948"/>
                  <a:pt x="5991504" y="4698460"/>
                </a:cubicBezTo>
                <a:cubicBezTo>
                  <a:pt x="6004994" y="4689467"/>
                  <a:pt x="6016513" y="4677618"/>
                  <a:pt x="6030415" y="4669277"/>
                </a:cubicBezTo>
                <a:cubicBezTo>
                  <a:pt x="6049067" y="4658086"/>
                  <a:pt x="6069031" y="4649209"/>
                  <a:pt x="6088781" y="4640094"/>
                </a:cubicBezTo>
                <a:cubicBezTo>
                  <a:pt x="6111203" y="4629746"/>
                  <a:pt x="6134787" y="4621955"/>
                  <a:pt x="6156875" y="4610911"/>
                </a:cubicBezTo>
                <a:cubicBezTo>
                  <a:pt x="6322833" y="4527932"/>
                  <a:pt x="6209330" y="4580689"/>
                  <a:pt x="6312517" y="4523362"/>
                </a:cubicBezTo>
                <a:cubicBezTo>
                  <a:pt x="6325193" y="4516319"/>
                  <a:pt x="6339981" y="4512809"/>
                  <a:pt x="6351428" y="4503906"/>
                </a:cubicBezTo>
                <a:cubicBezTo>
                  <a:pt x="6369526" y="4489829"/>
                  <a:pt x="6382563" y="4470078"/>
                  <a:pt x="6400066" y="4455268"/>
                </a:cubicBezTo>
                <a:cubicBezTo>
                  <a:pt x="6424819" y="4434323"/>
                  <a:pt x="6452791" y="4417435"/>
                  <a:pt x="6477887" y="4396902"/>
                </a:cubicBezTo>
                <a:cubicBezTo>
                  <a:pt x="6488534" y="4388191"/>
                  <a:pt x="6495404" y="4375010"/>
                  <a:pt x="6507070" y="4367719"/>
                </a:cubicBezTo>
                <a:cubicBezTo>
                  <a:pt x="6524076" y="4357090"/>
                  <a:pt x="6572491" y="4341940"/>
                  <a:pt x="6594619" y="4338536"/>
                </a:cubicBezTo>
                <a:cubicBezTo>
                  <a:pt x="6795201" y="4307678"/>
                  <a:pt x="7279206" y="4319332"/>
                  <a:pt x="7295011" y="4319081"/>
                </a:cubicBezTo>
                <a:cubicBezTo>
                  <a:pt x="7314466" y="4306111"/>
                  <a:pt x="7336843" y="4296704"/>
                  <a:pt x="7353377" y="4280170"/>
                </a:cubicBezTo>
                <a:cubicBezTo>
                  <a:pt x="7415228" y="4218319"/>
                  <a:pt x="7464406" y="4135510"/>
                  <a:pt x="7499292" y="4056434"/>
                </a:cubicBezTo>
                <a:cubicBezTo>
                  <a:pt x="7528704" y="3989766"/>
                  <a:pt x="7549087" y="3919415"/>
                  <a:pt x="7577113" y="3852153"/>
                </a:cubicBezTo>
                <a:cubicBezTo>
                  <a:pt x="7593326" y="3813242"/>
                  <a:pt x="7607628" y="3773479"/>
                  <a:pt x="7625751" y="3735421"/>
                </a:cubicBezTo>
                <a:cubicBezTo>
                  <a:pt x="7640104" y="3705280"/>
                  <a:pt x="7661435" y="3678640"/>
                  <a:pt x="7674390" y="3647872"/>
                </a:cubicBezTo>
                <a:cubicBezTo>
                  <a:pt x="7687527" y="3616672"/>
                  <a:pt x="7691000" y="3582028"/>
                  <a:pt x="7703573" y="3550596"/>
                </a:cubicBezTo>
                <a:cubicBezTo>
                  <a:pt x="7710595" y="3533041"/>
                  <a:pt x="7724832" y="3519124"/>
                  <a:pt x="7732755" y="3501957"/>
                </a:cubicBezTo>
                <a:cubicBezTo>
                  <a:pt x="7744365" y="3476803"/>
                  <a:pt x="7749985" y="3449129"/>
                  <a:pt x="7761938" y="3424136"/>
                </a:cubicBezTo>
                <a:cubicBezTo>
                  <a:pt x="7785722" y="3374407"/>
                  <a:pt x="7813819" y="3326859"/>
                  <a:pt x="7839760" y="3278221"/>
                </a:cubicBezTo>
                <a:cubicBezTo>
                  <a:pt x="7843002" y="3265251"/>
                  <a:pt x="7844793" y="3251829"/>
                  <a:pt x="7849487" y="3239311"/>
                </a:cubicBezTo>
                <a:cubicBezTo>
                  <a:pt x="7861853" y="3206336"/>
                  <a:pt x="7895607" y="3160137"/>
                  <a:pt x="7907853" y="3132306"/>
                </a:cubicBezTo>
                <a:cubicBezTo>
                  <a:pt x="8005342" y="2910740"/>
                  <a:pt x="7932284" y="3015427"/>
                  <a:pt x="8005130" y="2918298"/>
                </a:cubicBezTo>
                <a:cubicBezTo>
                  <a:pt x="8046052" y="2775069"/>
                  <a:pt x="7997053" y="2926069"/>
                  <a:pt x="8063496" y="2782111"/>
                </a:cubicBezTo>
                <a:cubicBezTo>
                  <a:pt x="8146666" y="2601909"/>
                  <a:pt x="8002092" y="2865247"/>
                  <a:pt x="8121862" y="2655651"/>
                </a:cubicBezTo>
                <a:cubicBezTo>
                  <a:pt x="8128347" y="2626468"/>
                  <a:pt x="8134066" y="2597104"/>
                  <a:pt x="8141317" y="2568102"/>
                </a:cubicBezTo>
                <a:cubicBezTo>
                  <a:pt x="8168117" y="2460901"/>
                  <a:pt x="8175577" y="2463369"/>
                  <a:pt x="8189955" y="2354094"/>
                </a:cubicBezTo>
                <a:cubicBezTo>
                  <a:pt x="8229496" y="2053579"/>
                  <a:pt x="8190207" y="2178236"/>
                  <a:pt x="8228866" y="2062264"/>
                </a:cubicBezTo>
                <a:cubicBezTo>
                  <a:pt x="8232109" y="2026596"/>
                  <a:pt x="8234409" y="1990830"/>
                  <a:pt x="8238594" y="1955260"/>
                </a:cubicBezTo>
                <a:cubicBezTo>
                  <a:pt x="8240899" y="1935671"/>
                  <a:pt x="8248321" y="1916618"/>
                  <a:pt x="8248321" y="1896894"/>
                </a:cubicBezTo>
                <a:cubicBezTo>
                  <a:pt x="8248321" y="1822245"/>
                  <a:pt x="8246547" y="1747382"/>
                  <a:pt x="8238594" y="1673157"/>
                </a:cubicBezTo>
                <a:cubicBezTo>
                  <a:pt x="8236734" y="1655795"/>
                  <a:pt x="8225011" y="1640963"/>
                  <a:pt x="8219138" y="1624519"/>
                </a:cubicBezTo>
                <a:cubicBezTo>
                  <a:pt x="8208792" y="1595550"/>
                  <a:pt x="8207018" y="1562565"/>
                  <a:pt x="8189955" y="1536970"/>
                </a:cubicBezTo>
                <a:lnTo>
                  <a:pt x="8151045" y="1478604"/>
                </a:lnTo>
                <a:cubicBezTo>
                  <a:pt x="8144560" y="1468876"/>
                  <a:pt x="8137391" y="1459572"/>
                  <a:pt x="8131590" y="1449421"/>
                </a:cubicBezTo>
                <a:cubicBezTo>
                  <a:pt x="8118620" y="1426723"/>
                  <a:pt x="8104370" y="1404710"/>
                  <a:pt x="8092679" y="1381328"/>
                </a:cubicBezTo>
                <a:cubicBezTo>
                  <a:pt x="8084870" y="1365710"/>
                  <a:pt x="8083373" y="1346898"/>
                  <a:pt x="8073224" y="1332689"/>
                </a:cubicBezTo>
                <a:cubicBezTo>
                  <a:pt x="8066429" y="1323175"/>
                  <a:pt x="8053769" y="1319719"/>
                  <a:pt x="8044041" y="1313234"/>
                </a:cubicBezTo>
                <a:cubicBezTo>
                  <a:pt x="8028986" y="1268071"/>
                  <a:pt x="8028024" y="1260600"/>
                  <a:pt x="7995402" y="1206230"/>
                </a:cubicBezTo>
                <a:cubicBezTo>
                  <a:pt x="7961500" y="1149728"/>
                  <a:pt x="7979588" y="1170962"/>
                  <a:pt x="7946764" y="1138136"/>
                </a:cubicBezTo>
                <a:cubicBezTo>
                  <a:pt x="7921492" y="1011783"/>
                  <a:pt x="7955976" y="1168842"/>
                  <a:pt x="7917581" y="1040860"/>
                </a:cubicBezTo>
                <a:cubicBezTo>
                  <a:pt x="7878125" y="909338"/>
                  <a:pt x="7941773" y="1077021"/>
                  <a:pt x="7888398" y="943583"/>
                </a:cubicBezTo>
                <a:cubicBezTo>
                  <a:pt x="7883222" y="834887"/>
                  <a:pt x="7874062" y="596328"/>
                  <a:pt x="7859215" y="496111"/>
                </a:cubicBezTo>
                <a:cubicBezTo>
                  <a:pt x="7857871" y="487039"/>
                  <a:pt x="7844847" y="484286"/>
                  <a:pt x="7839760" y="476655"/>
                </a:cubicBezTo>
                <a:cubicBezTo>
                  <a:pt x="7736229" y="321360"/>
                  <a:pt x="7881138" y="516420"/>
                  <a:pt x="7800849" y="418289"/>
                </a:cubicBezTo>
                <a:cubicBezTo>
                  <a:pt x="7777438" y="389675"/>
                  <a:pt x="7762332" y="352923"/>
                  <a:pt x="7732755" y="330740"/>
                </a:cubicBezTo>
                <a:cubicBezTo>
                  <a:pt x="7657741" y="274478"/>
                  <a:pt x="7731428" y="326119"/>
                  <a:pt x="7616024" y="262647"/>
                </a:cubicBezTo>
                <a:cubicBezTo>
                  <a:pt x="7576553" y="240938"/>
                  <a:pt x="7539039" y="215752"/>
                  <a:pt x="7499292" y="194553"/>
                </a:cubicBezTo>
                <a:cubicBezTo>
                  <a:pt x="7345732" y="112654"/>
                  <a:pt x="7381276" y="126030"/>
                  <a:pt x="7295011" y="97277"/>
                </a:cubicBezTo>
                <a:cubicBezTo>
                  <a:pt x="7275556" y="84307"/>
                  <a:pt x="7249615" y="77821"/>
                  <a:pt x="7236645" y="58366"/>
                </a:cubicBezTo>
                <a:cubicBezTo>
                  <a:pt x="7230160" y="48638"/>
                  <a:pt x="7226319" y="36486"/>
                  <a:pt x="7217190" y="29183"/>
                </a:cubicBezTo>
                <a:cubicBezTo>
                  <a:pt x="7209183" y="22777"/>
                  <a:pt x="7198191" y="20653"/>
                  <a:pt x="7188007" y="19455"/>
                </a:cubicBezTo>
                <a:cubicBezTo>
                  <a:pt x="7142807" y="14137"/>
                  <a:pt x="7097277" y="11945"/>
                  <a:pt x="7051819" y="9728"/>
                </a:cubicBezTo>
                <a:cubicBezTo>
                  <a:pt x="6964314" y="5460"/>
                  <a:pt x="6876722" y="3243"/>
                  <a:pt x="6789173" y="0"/>
                </a:cubicBezTo>
                <a:cubicBezTo>
                  <a:pt x="6700881" y="2597"/>
                  <a:pt x="6459269" y="4479"/>
                  <a:pt x="6331973" y="19455"/>
                </a:cubicBezTo>
                <a:cubicBezTo>
                  <a:pt x="6318695" y="21017"/>
                  <a:pt x="6306113" y="26283"/>
                  <a:pt x="6293062" y="29183"/>
                </a:cubicBezTo>
                <a:cubicBezTo>
                  <a:pt x="6276922" y="32770"/>
                  <a:pt x="6260464" y="34901"/>
                  <a:pt x="6244424" y="38911"/>
                </a:cubicBezTo>
                <a:cubicBezTo>
                  <a:pt x="6234476" y="41398"/>
                  <a:pt x="6225296" y="46627"/>
                  <a:pt x="6215241" y="48638"/>
                </a:cubicBezTo>
                <a:cubicBezTo>
                  <a:pt x="6192758" y="53135"/>
                  <a:pt x="6169809" y="54879"/>
                  <a:pt x="6147147" y="58366"/>
                </a:cubicBezTo>
                <a:cubicBezTo>
                  <a:pt x="6127653" y="61365"/>
                  <a:pt x="6108396" y="66029"/>
                  <a:pt x="6088781" y="68094"/>
                </a:cubicBezTo>
                <a:cubicBezTo>
                  <a:pt x="6046735" y="72520"/>
                  <a:pt x="6004389" y="73614"/>
                  <a:pt x="5962321" y="77821"/>
                </a:cubicBezTo>
                <a:cubicBezTo>
                  <a:pt x="5907093" y="83344"/>
                  <a:pt x="5852405" y="94934"/>
                  <a:pt x="5796951" y="97277"/>
                </a:cubicBezTo>
                <a:cubicBezTo>
                  <a:pt x="5621979" y="104670"/>
                  <a:pt x="5446756" y="103762"/>
                  <a:pt x="5271658" y="107004"/>
                </a:cubicBezTo>
                <a:lnTo>
                  <a:pt x="5116015" y="116732"/>
                </a:lnTo>
                <a:lnTo>
                  <a:pt x="4853368" y="136187"/>
                </a:lnTo>
                <a:cubicBezTo>
                  <a:pt x="4841051" y="138651"/>
                  <a:pt x="4791654" y="146439"/>
                  <a:pt x="4775547" y="155643"/>
                </a:cubicBezTo>
                <a:cubicBezTo>
                  <a:pt x="4755053" y="167354"/>
                  <a:pt x="4723135" y="195191"/>
                  <a:pt x="4707453" y="214009"/>
                </a:cubicBezTo>
                <a:cubicBezTo>
                  <a:pt x="4699969" y="222990"/>
                  <a:pt x="4695697" y="234394"/>
                  <a:pt x="4687998" y="243192"/>
                </a:cubicBezTo>
                <a:cubicBezTo>
                  <a:pt x="4672900" y="260447"/>
                  <a:pt x="4639360" y="291830"/>
                  <a:pt x="4639360" y="291830"/>
                </a:cubicBezTo>
                <a:cubicBezTo>
                  <a:pt x="4616207" y="361287"/>
                  <a:pt x="4636968" y="338820"/>
                  <a:pt x="4590721" y="369651"/>
                </a:cubicBezTo>
                <a:cubicBezTo>
                  <a:pt x="4587479" y="379379"/>
                  <a:pt x="4586270" y="390041"/>
                  <a:pt x="4580994" y="398834"/>
                </a:cubicBezTo>
                <a:cubicBezTo>
                  <a:pt x="4576275" y="406698"/>
                  <a:pt x="4568023" y="411804"/>
                  <a:pt x="4561538" y="418289"/>
                </a:cubicBezTo>
                <a:lnTo>
                  <a:pt x="4551811" y="447472"/>
                </a:lnTo>
                <a:close/>
              </a:path>
            </a:pathLst>
          </a:cu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Freeform 5"/>
          <p:cNvSpPr/>
          <p:nvPr/>
        </p:nvSpPr>
        <p:spPr>
          <a:xfrm>
            <a:off x="1948838" y="1723491"/>
            <a:ext cx="7730183" cy="4492483"/>
          </a:xfrm>
          <a:custGeom>
            <a:avLst/>
            <a:gdLst>
              <a:gd name="connsiteX0" fmla="*/ 5758778 w 6896914"/>
              <a:gd name="connsiteY0" fmla="*/ 535021 h 4212076"/>
              <a:gd name="connsiteX1" fmla="*/ 5749050 w 6896914"/>
              <a:gd name="connsiteY1" fmla="*/ 350196 h 4212076"/>
              <a:gd name="connsiteX2" fmla="*/ 5719867 w 6896914"/>
              <a:gd name="connsiteY2" fmla="*/ 311285 h 4212076"/>
              <a:gd name="connsiteX3" fmla="*/ 5700412 w 6896914"/>
              <a:gd name="connsiteY3" fmla="*/ 282102 h 4212076"/>
              <a:gd name="connsiteX4" fmla="*/ 5651774 w 6896914"/>
              <a:gd name="connsiteY4" fmla="*/ 204281 h 4212076"/>
              <a:gd name="connsiteX5" fmla="*/ 5622591 w 6896914"/>
              <a:gd name="connsiteY5" fmla="*/ 175098 h 4212076"/>
              <a:gd name="connsiteX6" fmla="*/ 5554497 w 6896914"/>
              <a:gd name="connsiteY6" fmla="*/ 97276 h 4212076"/>
              <a:gd name="connsiteX7" fmla="*/ 5525314 w 6896914"/>
              <a:gd name="connsiteY7" fmla="*/ 87549 h 4212076"/>
              <a:gd name="connsiteX8" fmla="*/ 5476676 w 6896914"/>
              <a:gd name="connsiteY8" fmla="*/ 48638 h 4212076"/>
              <a:gd name="connsiteX9" fmla="*/ 5379399 w 6896914"/>
              <a:gd name="connsiteY9" fmla="*/ 19455 h 4212076"/>
              <a:gd name="connsiteX10" fmla="*/ 4844378 w 6896914"/>
              <a:gd name="connsiteY10" fmla="*/ 19455 h 4212076"/>
              <a:gd name="connsiteX11" fmla="*/ 4805467 w 6896914"/>
              <a:gd name="connsiteY11" fmla="*/ 9728 h 4212076"/>
              <a:gd name="connsiteX12" fmla="*/ 4747101 w 6896914"/>
              <a:gd name="connsiteY12" fmla="*/ 0 h 4212076"/>
              <a:gd name="connsiteX13" fmla="*/ 4455272 w 6896914"/>
              <a:gd name="connsiteY13" fmla="*/ 9728 h 4212076"/>
              <a:gd name="connsiteX14" fmla="*/ 4289901 w 6896914"/>
              <a:gd name="connsiteY14" fmla="*/ 38911 h 4212076"/>
              <a:gd name="connsiteX15" fmla="*/ 4221808 w 6896914"/>
              <a:gd name="connsiteY15" fmla="*/ 58366 h 4212076"/>
              <a:gd name="connsiteX16" fmla="*/ 4182897 w 6896914"/>
              <a:gd name="connsiteY16" fmla="*/ 77821 h 4212076"/>
              <a:gd name="connsiteX17" fmla="*/ 4153714 w 6896914"/>
              <a:gd name="connsiteY17" fmla="*/ 87549 h 4212076"/>
              <a:gd name="connsiteX18" fmla="*/ 4017527 w 6896914"/>
              <a:gd name="connsiteY18" fmla="*/ 145915 h 4212076"/>
              <a:gd name="connsiteX19" fmla="*/ 3978616 w 6896914"/>
              <a:gd name="connsiteY19" fmla="*/ 155642 h 4212076"/>
              <a:gd name="connsiteX20" fmla="*/ 3949433 w 6896914"/>
              <a:gd name="connsiteY20" fmla="*/ 165370 h 4212076"/>
              <a:gd name="connsiteX21" fmla="*/ 3891067 w 6896914"/>
              <a:gd name="connsiteY21" fmla="*/ 175098 h 4212076"/>
              <a:gd name="connsiteX22" fmla="*/ 3813246 w 6896914"/>
              <a:gd name="connsiteY22" fmla="*/ 194553 h 4212076"/>
              <a:gd name="connsiteX23" fmla="*/ 3784063 w 6896914"/>
              <a:gd name="connsiteY23" fmla="*/ 204281 h 4212076"/>
              <a:gd name="connsiteX24" fmla="*/ 3706242 w 6896914"/>
              <a:gd name="connsiteY24" fmla="*/ 214008 h 4212076"/>
              <a:gd name="connsiteX25" fmla="*/ 3657603 w 6896914"/>
              <a:gd name="connsiteY25" fmla="*/ 223736 h 4212076"/>
              <a:gd name="connsiteX26" fmla="*/ 3618693 w 6896914"/>
              <a:gd name="connsiteY26" fmla="*/ 233464 h 4212076"/>
              <a:gd name="connsiteX27" fmla="*/ 3463050 w 6896914"/>
              <a:gd name="connsiteY27" fmla="*/ 243191 h 4212076"/>
              <a:gd name="connsiteX28" fmla="*/ 3287952 w 6896914"/>
              <a:gd name="connsiteY28" fmla="*/ 262647 h 4212076"/>
              <a:gd name="connsiteX29" fmla="*/ 3025306 w 6896914"/>
              <a:gd name="connsiteY29" fmla="*/ 282102 h 4212076"/>
              <a:gd name="connsiteX30" fmla="*/ 2996123 w 6896914"/>
              <a:gd name="connsiteY30" fmla="*/ 291830 h 4212076"/>
              <a:gd name="connsiteX31" fmla="*/ 2908574 w 6896914"/>
              <a:gd name="connsiteY31" fmla="*/ 311285 h 4212076"/>
              <a:gd name="connsiteX32" fmla="*/ 2850208 w 6896914"/>
              <a:gd name="connsiteY32" fmla="*/ 330740 h 4212076"/>
              <a:gd name="connsiteX33" fmla="*/ 2791842 w 6896914"/>
              <a:gd name="connsiteY33" fmla="*/ 350196 h 4212076"/>
              <a:gd name="connsiteX34" fmla="*/ 2762659 w 6896914"/>
              <a:gd name="connsiteY34" fmla="*/ 359923 h 4212076"/>
              <a:gd name="connsiteX35" fmla="*/ 2714020 w 6896914"/>
              <a:gd name="connsiteY35" fmla="*/ 389106 h 4212076"/>
              <a:gd name="connsiteX36" fmla="*/ 2694565 w 6896914"/>
              <a:gd name="connsiteY36" fmla="*/ 408562 h 4212076"/>
              <a:gd name="connsiteX37" fmla="*/ 2636199 w 6896914"/>
              <a:gd name="connsiteY37" fmla="*/ 428017 h 4212076"/>
              <a:gd name="connsiteX38" fmla="*/ 2509740 w 6896914"/>
              <a:gd name="connsiteY38" fmla="*/ 457200 h 4212076"/>
              <a:gd name="connsiteX39" fmla="*/ 2363825 w 6896914"/>
              <a:gd name="connsiteY39" fmla="*/ 486383 h 4212076"/>
              <a:gd name="connsiteX40" fmla="*/ 2305459 w 6896914"/>
              <a:gd name="connsiteY40" fmla="*/ 505838 h 4212076"/>
              <a:gd name="connsiteX41" fmla="*/ 2208182 w 6896914"/>
              <a:gd name="connsiteY41" fmla="*/ 535021 h 4212076"/>
              <a:gd name="connsiteX42" fmla="*/ 2159544 w 6896914"/>
              <a:gd name="connsiteY42" fmla="*/ 554476 h 4212076"/>
              <a:gd name="connsiteX43" fmla="*/ 2091450 w 6896914"/>
              <a:gd name="connsiteY43" fmla="*/ 573932 h 4212076"/>
              <a:gd name="connsiteX44" fmla="*/ 2052540 w 6896914"/>
              <a:gd name="connsiteY44" fmla="*/ 593387 h 4212076"/>
              <a:gd name="connsiteX45" fmla="*/ 1974718 w 6896914"/>
              <a:gd name="connsiteY45" fmla="*/ 612842 h 4212076"/>
              <a:gd name="connsiteX46" fmla="*/ 1945535 w 6896914"/>
              <a:gd name="connsiteY46" fmla="*/ 622570 h 4212076"/>
              <a:gd name="connsiteX47" fmla="*/ 1819076 w 6896914"/>
              <a:gd name="connsiteY47" fmla="*/ 642025 h 4212076"/>
              <a:gd name="connsiteX48" fmla="*/ 1682889 w 6896914"/>
              <a:gd name="connsiteY48" fmla="*/ 651753 h 4212076"/>
              <a:gd name="connsiteX49" fmla="*/ 1614795 w 6896914"/>
              <a:gd name="connsiteY49" fmla="*/ 661481 h 4212076"/>
              <a:gd name="connsiteX50" fmla="*/ 943586 w 6896914"/>
              <a:gd name="connsiteY50" fmla="*/ 671208 h 4212076"/>
              <a:gd name="connsiteX51" fmla="*/ 817127 w 6896914"/>
              <a:gd name="connsiteY51" fmla="*/ 690664 h 4212076"/>
              <a:gd name="connsiteX52" fmla="*/ 749033 w 6896914"/>
              <a:gd name="connsiteY52" fmla="*/ 710119 h 4212076"/>
              <a:gd name="connsiteX53" fmla="*/ 583663 w 6896914"/>
              <a:gd name="connsiteY53" fmla="*/ 719847 h 4212076"/>
              <a:gd name="connsiteX54" fmla="*/ 437748 w 6896914"/>
              <a:gd name="connsiteY54" fmla="*/ 758757 h 4212076"/>
              <a:gd name="connsiteX55" fmla="*/ 418293 w 6896914"/>
              <a:gd name="connsiteY55" fmla="*/ 778213 h 4212076"/>
              <a:gd name="connsiteX56" fmla="*/ 359927 w 6896914"/>
              <a:gd name="connsiteY56" fmla="*/ 797668 h 4212076"/>
              <a:gd name="connsiteX57" fmla="*/ 330744 w 6896914"/>
              <a:gd name="connsiteY57" fmla="*/ 807396 h 4212076"/>
              <a:gd name="connsiteX58" fmla="*/ 301561 w 6896914"/>
              <a:gd name="connsiteY58" fmla="*/ 817123 h 4212076"/>
              <a:gd name="connsiteX59" fmla="*/ 243195 w 6896914"/>
              <a:gd name="connsiteY59" fmla="*/ 856034 h 4212076"/>
              <a:gd name="connsiteX60" fmla="*/ 204284 w 6896914"/>
              <a:gd name="connsiteY60" fmla="*/ 904672 h 4212076"/>
              <a:gd name="connsiteX61" fmla="*/ 175101 w 6896914"/>
              <a:gd name="connsiteY61" fmla="*/ 963038 h 4212076"/>
              <a:gd name="connsiteX62" fmla="*/ 145918 w 6896914"/>
              <a:gd name="connsiteY62" fmla="*/ 982493 h 4212076"/>
              <a:gd name="connsiteX63" fmla="*/ 116735 w 6896914"/>
              <a:gd name="connsiteY63" fmla="*/ 1031132 h 4212076"/>
              <a:gd name="connsiteX64" fmla="*/ 107008 w 6896914"/>
              <a:gd name="connsiteY64" fmla="*/ 1060315 h 4212076"/>
              <a:gd name="connsiteX65" fmla="*/ 87552 w 6896914"/>
              <a:gd name="connsiteY65" fmla="*/ 1089498 h 4212076"/>
              <a:gd name="connsiteX66" fmla="*/ 77825 w 6896914"/>
              <a:gd name="connsiteY66" fmla="*/ 1128408 h 4212076"/>
              <a:gd name="connsiteX67" fmla="*/ 58369 w 6896914"/>
              <a:gd name="connsiteY67" fmla="*/ 1157591 h 4212076"/>
              <a:gd name="connsiteX68" fmla="*/ 48642 w 6896914"/>
              <a:gd name="connsiteY68" fmla="*/ 1215957 h 4212076"/>
              <a:gd name="connsiteX69" fmla="*/ 29186 w 6896914"/>
              <a:gd name="connsiteY69" fmla="*/ 1264596 h 4212076"/>
              <a:gd name="connsiteX70" fmla="*/ 9731 w 6896914"/>
              <a:gd name="connsiteY70" fmla="*/ 1332689 h 4212076"/>
              <a:gd name="connsiteX71" fmla="*/ 9731 w 6896914"/>
              <a:gd name="connsiteY71" fmla="*/ 1819072 h 4212076"/>
              <a:gd name="connsiteX72" fmla="*/ 19459 w 6896914"/>
              <a:gd name="connsiteY72" fmla="*/ 1848255 h 4212076"/>
              <a:gd name="connsiteX73" fmla="*/ 38914 w 6896914"/>
              <a:gd name="connsiteY73" fmla="*/ 1935804 h 4212076"/>
              <a:gd name="connsiteX74" fmla="*/ 58369 w 6896914"/>
              <a:gd name="connsiteY74" fmla="*/ 1984442 h 4212076"/>
              <a:gd name="connsiteX75" fmla="*/ 97280 w 6896914"/>
              <a:gd name="connsiteY75" fmla="*/ 2062264 h 4212076"/>
              <a:gd name="connsiteX76" fmla="*/ 136191 w 6896914"/>
              <a:gd name="connsiteY76" fmla="*/ 2140085 h 4212076"/>
              <a:gd name="connsiteX77" fmla="*/ 155646 w 6896914"/>
              <a:gd name="connsiteY77" fmla="*/ 2198451 h 4212076"/>
              <a:gd name="connsiteX78" fmla="*/ 194557 w 6896914"/>
              <a:gd name="connsiteY78" fmla="*/ 2237362 h 4212076"/>
              <a:gd name="connsiteX79" fmla="*/ 214012 w 6896914"/>
              <a:gd name="connsiteY79" fmla="*/ 2266545 h 4212076"/>
              <a:gd name="connsiteX80" fmla="*/ 243195 w 6896914"/>
              <a:gd name="connsiteY80" fmla="*/ 2363821 h 4212076"/>
              <a:gd name="connsiteX81" fmla="*/ 272378 w 6896914"/>
              <a:gd name="connsiteY81" fmla="*/ 2431915 h 4212076"/>
              <a:gd name="connsiteX82" fmla="*/ 282106 w 6896914"/>
              <a:gd name="connsiteY82" fmla="*/ 2470825 h 4212076"/>
              <a:gd name="connsiteX83" fmla="*/ 301561 w 6896914"/>
              <a:gd name="connsiteY83" fmla="*/ 2538919 h 4212076"/>
              <a:gd name="connsiteX84" fmla="*/ 311289 w 6896914"/>
              <a:gd name="connsiteY84" fmla="*/ 2607013 h 4212076"/>
              <a:gd name="connsiteX85" fmla="*/ 330744 w 6896914"/>
              <a:gd name="connsiteY85" fmla="*/ 2665379 h 4212076"/>
              <a:gd name="connsiteX86" fmla="*/ 350199 w 6896914"/>
              <a:gd name="connsiteY86" fmla="*/ 2723745 h 4212076"/>
              <a:gd name="connsiteX87" fmla="*/ 359927 w 6896914"/>
              <a:gd name="connsiteY87" fmla="*/ 2752928 h 4212076"/>
              <a:gd name="connsiteX88" fmla="*/ 408565 w 6896914"/>
              <a:gd name="connsiteY88" fmla="*/ 2850204 h 4212076"/>
              <a:gd name="connsiteX89" fmla="*/ 418293 w 6896914"/>
              <a:gd name="connsiteY89" fmla="*/ 2889115 h 4212076"/>
              <a:gd name="connsiteX90" fmla="*/ 437748 w 6896914"/>
              <a:gd name="connsiteY90" fmla="*/ 2947481 h 4212076"/>
              <a:gd name="connsiteX91" fmla="*/ 457203 w 6896914"/>
              <a:gd name="connsiteY91" fmla="*/ 3025302 h 4212076"/>
              <a:gd name="connsiteX92" fmla="*/ 466931 w 6896914"/>
              <a:gd name="connsiteY92" fmla="*/ 3064213 h 4212076"/>
              <a:gd name="connsiteX93" fmla="*/ 476659 w 6896914"/>
              <a:gd name="connsiteY93" fmla="*/ 3229583 h 4212076"/>
              <a:gd name="connsiteX94" fmla="*/ 486386 w 6896914"/>
              <a:gd name="connsiteY94" fmla="*/ 3278221 h 4212076"/>
              <a:gd name="connsiteX95" fmla="*/ 476659 w 6896914"/>
              <a:gd name="connsiteY95" fmla="*/ 3463047 h 4212076"/>
              <a:gd name="connsiteX96" fmla="*/ 466931 w 6896914"/>
              <a:gd name="connsiteY96" fmla="*/ 3492230 h 4212076"/>
              <a:gd name="connsiteX97" fmla="*/ 437748 w 6896914"/>
              <a:gd name="connsiteY97" fmla="*/ 3521413 h 4212076"/>
              <a:gd name="connsiteX98" fmla="*/ 418293 w 6896914"/>
              <a:gd name="connsiteY98" fmla="*/ 3550596 h 4212076"/>
              <a:gd name="connsiteX99" fmla="*/ 408565 w 6896914"/>
              <a:gd name="connsiteY99" fmla="*/ 3589506 h 4212076"/>
              <a:gd name="connsiteX100" fmla="*/ 389110 w 6896914"/>
              <a:gd name="connsiteY100" fmla="*/ 3608962 h 4212076"/>
              <a:gd name="connsiteX101" fmla="*/ 369655 w 6896914"/>
              <a:gd name="connsiteY101" fmla="*/ 3667328 h 4212076"/>
              <a:gd name="connsiteX102" fmla="*/ 350199 w 6896914"/>
              <a:gd name="connsiteY102" fmla="*/ 3725693 h 4212076"/>
              <a:gd name="connsiteX103" fmla="*/ 330744 w 6896914"/>
              <a:gd name="connsiteY103" fmla="*/ 3784059 h 4212076"/>
              <a:gd name="connsiteX104" fmla="*/ 311289 w 6896914"/>
              <a:gd name="connsiteY104" fmla="*/ 3803515 h 4212076"/>
              <a:gd name="connsiteX105" fmla="*/ 321016 w 6896914"/>
              <a:gd name="connsiteY105" fmla="*/ 3861881 h 4212076"/>
              <a:gd name="connsiteX106" fmla="*/ 330744 w 6896914"/>
              <a:gd name="connsiteY106" fmla="*/ 3891064 h 4212076"/>
              <a:gd name="connsiteX107" fmla="*/ 476659 w 6896914"/>
              <a:gd name="connsiteY107" fmla="*/ 3939702 h 4212076"/>
              <a:gd name="connsiteX108" fmla="*/ 593391 w 6896914"/>
              <a:gd name="connsiteY108" fmla="*/ 3968885 h 4212076"/>
              <a:gd name="connsiteX109" fmla="*/ 680940 w 6896914"/>
              <a:gd name="connsiteY109" fmla="*/ 3998068 h 4212076"/>
              <a:gd name="connsiteX110" fmla="*/ 982497 w 6896914"/>
              <a:gd name="connsiteY110" fmla="*/ 4027251 h 4212076"/>
              <a:gd name="connsiteX111" fmla="*/ 1079774 w 6896914"/>
              <a:gd name="connsiteY111" fmla="*/ 4046706 h 4212076"/>
              <a:gd name="connsiteX112" fmla="*/ 1284055 w 6896914"/>
              <a:gd name="connsiteY112" fmla="*/ 4066162 h 4212076"/>
              <a:gd name="connsiteX113" fmla="*/ 1478608 w 6896914"/>
              <a:gd name="connsiteY113" fmla="*/ 4085617 h 4212076"/>
              <a:gd name="connsiteX114" fmla="*/ 1935808 w 6896914"/>
              <a:gd name="connsiteY114" fmla="*/ 4075889 h 4212076"/>
              <a:gd name="connsiteX115" fmla="*/ 2198455 w 6896914"/>
              <a:gd name="connsiteY115" fmla="*/ 4095345 h 4212076"/>
              <a:gd name="connsiteX116" fmla="*/ 2266548 w 6896914"/>
              <a:gd name="connsiteY116" fmla="*/ 4124528 h 4212076"/>
              <a:gd name="connsiteX117" fmla="*/ 2334642 w 6896914"/>
              <a:gd name="connsiteY117" fmla="*/ 4143983 h 4212076"/>
              <a:gd name="connsiteX118" fmla="*/ 2363825 w 6896914"/>
              <a:gd name="connsiteY118" fmla="*/ 4163438 h 4212076"/>
              <a:gd name="connsiteX119" fmla="*/ 2422191 w 6896914"/>
              <a:gd name="connsiteY119" fmla="*/ 4173166 h 4212076"/>
              <a:gd name="connsiteX120" fmla="*/ 2587561 w 6896914"/>
              <a:gd name="connsiteY120" fmla="*/ 4182893 h 4212076"/>
              <a:gd name="connsiteX121" fmla="*/ 2937757 w 6896914"/>
              <a:gd name="connsiteY121" fmla="*/ 4202349 h 4212076"/>
              <a:gd name="connsiteX122" fmla="*/ 3064216 w 6896914"/>
              <a:gd name="connsiteY122" fmla="*/ 4212076 h 4212076"/>
              <a:gd name="connsiteX123" fmla="*/ 3754880 w 6896914"/>
              <a:gd name="connsiteY123" fmla="*/ 4182893 h 4212076"/>
              <a:gd name="connsiteX124" fmla="*/ 3852157 w 6896914"/>
              <a:gd name="connsiteY124" fmla="*/ 4173166 h 4212076"/>
              <a:gd name="connsiteX125" fmla="*/ 4231535 w 6896914"/>
              <a:gd name="connsiteY125" fmla="*/ 4143983 h 4212076"/>
              <a:gd name="connsiteX126" fmla="*/ 4299629 w 6896914"/>
              <a:gd name="connsiteY126" fmla="*/ 4134255 h 4212076"/>
              <a:gd name="connsiteX127" fmla="*/ 4396906 w 6896914"/>
              <a:gd name="connsiteY127" fmla="*/ 4114800 h 4212076"/>
              <a:gd name="connsiteX128" fmla="*/ 4533093 w 6896914"/>
              <a:gd name="connsiteY128" fmla="*/ 4095345 h 4212076"/>
              <a:gd name="connsiteX129" fmla="*/ 4747101 w 6896914"/>
              <a:gd name="connsiteY129" fmla="*/ 4075889 h 4212076"/>
              <a:gd name="connsiteX130" fmla="*/ 4844378 w 6896914"/>
              <a:gd name="connsiteY130" fmla="*/ 4056434 h 4212076"/>
              <a:gd name="connsiteX131" fmla="*/ 4883289 w 6896914"/>
              <a:gd name="connsiteY131" fmla="*/ 4046706 h 4212076"/>
              <a:gd name="connsiteX132" fmla="*/ 4951382 w 6896914"/>
              <a:gd name="connsiteY132" fmla="*/ 4036979 h 4212076"/>
              <a:gd name="connsiteX133" fmla="*/ 5029203 w 6896914"/>
              <a:gd name="connsiteY133" fmla="*/ 4027251 h 4212076"/>
              <a:gd name="connsiteX134" fmla="*/ 5204301 w 6896914"/>
              <a:gd name="connsiteY134" fmla="*/ 4007796 h 4212076"/>
              <a:gd name="connsiteX135" fmla="*/ 5311306 w 6896914"/>
              <a:gd name="connsiteY135" fmla="*/ 3978613 h 4212076"/>
              <a:gd name="connsiteX136" fmla="*/ 5350216 w 6896914"/>
              <a:gd name="connsiteY136" fmla="*/ 3959157 h 4212076"/>
              <a:gd name="connsiteX137" fmla="*/ 5486403 w 6896914"/>
              <a:gd name="connsiteY137" fmla="*/ 3920247 h 4212076"/>
              <a:gd name="connsiteX138" fmla="*/ 5583680 w 6896914"/>
              <a:gd name="connsiteY138" fmla="*/ 3900791 h 4212076"/>
              <a:gd name="connsiteX139" fmla="*/ 5680957 w 6896914"/>
              <a:gd name="connsiteY139" fmla="*/ 3891064 h 4212076"/>
              <a:gd name="connsiteX140" fmla="*/ 5807416 w 6896914"/>
              <a:gd name="connsiteY140" fmla="*/ 3861881 h 4212076"/>
              <a:gd name="connsiteX141" fmla="*/ 5836599 w 6896914"/>
              <a:gd name="connsiteY141" fmla="*/ 3852153 h 4212076"/>
              <a:gd name="connsiteX142" fmla="*/ 5914420 w 6896914"/>
              <a:gd name="connsiteY142" fmla="*/ 3842425 h 4212076"/>
              <a:gd name="connsiteX143" fmla="*/ 5982514 w 6896914"/>
              <a:gd name="connsiteY143" fmla="*/ 3832698 h 4212076"/>
              <a:gd name="connsiteX144" fmla="*/ 6060335 w 6896914"/>
              <a:gd name="connsiteY144" fmla="*/ 3822970 h 4212076"/>
              <a:gd name="connsiteX145" fmla="*/ 6196523 w 6896914"/>
              <a:gd name="connsiteY145" fmla="*/ 3793787 h 4212076"/>
              <a:gd name="connsiteX146" fmla="*/ 6274344 w 6896914"/>
              <a:gd name="connsiteY146" fmla="*/ 3764604 h 4212076"/>
              <a:gd name="connsiteX147" fmla="*/ 6342438 w 6896914"/>
              <a:gd name="connsiteY147" fmla="*/ 3745149 h 4212076"/>
              <a:gd name="connsiteX148" fmla="*/ 6439714 w 6896914"/>
              <a:gd name="connsiteY148" fmla="*/ 3715966 h 4212076"/>
              <a:gd name="connsiteX149" fmla="*/ 6536991 w 6896914"/>
              <a:gd name="connsiteY149" fmla="*/ 3686783 h 4212076"/>
              <a:gd name="connsiteX150" fmla="*/ 6585629 w 6896914"/>
              <a:gd name="connsiteY150" fmla="*/ 3667328 h 4212076"/>
              <a:gd name="connsiteX151" fmla="*/ 6643995 w 6896914"/>
              <a:gd name="connsiteY151" fmla="*/ 3647872 h 4212076"/>
              <a:gd name="connsiteX152" fmla="*/ 6692633 w 6896914"/>
              <a:gd name="connsiteY152" fmla="*/ 3599234 h 4212076"/>
              <a:gd name="connsiteX153" fmla="*/ 6731544 w 6896914"/>
              <a:gd name="connsiteY153" fmla="*/ 3560323 h 4212076"/>
              <a:gd name="connsiteX154" fmla="*/ 6741272 w 6896914"/>
              <a:gd name="connsiteY154" fmla="*/ 3531140 h 4212076"/>
              <a:gd name="connsiteX155" fmla="*/ 6789910 w 6896914"/>
              <a:gd name="connsiteY155" fmla="*/ 3472774 h 4212076"/>
              <a:gd name="connsiteX156" fmla="*/ 6799638 w 6896914"/>
              <a:gd name="connsiteY156" fmla="*/ 3443591 h 4212076"/>
              <a:gd name="connsiteX157" fmla="*/ 6819093 w 6896914"/>
              <a:gd name="connsiteY157" fmla="*/ 3404681 h 4212076"/>
              <a:gd name="connsiteX158" fmla="*/ 6828820 w 6896914"/>
              <a:gd name="connsiteY158" fmla="*/ 3375498 h 4212076"/>
              <a:gd name="connsiteX159" fmla="*/ 6848276 w 6896914"/>
              <a:gd name="connsiteY159" fmla="*/ 3326859 h 4212076"/>
              <a:gd name="connsiteX160" fmla="*/ 6867731 w 6896914"/>
              <a:gd name="connsiteY160" fmla="*/ 3249038 h 4212076"/>
              <a:gd name="connsiteX161" fmla="*/ 6896914 w 6896914"/>
              <a:gd name="connsiteY161" fmla="*/ 3083668 h 4212076"/>
              <a:gd name="connsiteX162" fmla="*/ 6877459 w 6896914"/>
              <a:gd name="connsiteY162" fmla="*/ 2772383 h 4212076"/>
              <a:gd name="connsiteX163" fmla="*/ 6867731 w 6896914"/>
              <a:gd name="connsiteY163" fmla="*/ 2743200 h 4212076"/>
              <a:gd name="connsiteX164" fmla="*/ 6858003 w 6896914"/>
              <a:gd name="connsiteY164" fmla="*/ 2694562 h 4212076"/>
              <a:gd name="connsiteX165" fmla="*/ 6838548 w 6896914"/>
              <a:gd name="connsiteY165" fmla="*/ 2616740 h 4212076"/>
              <a:gd name="connsiteX166" fmla="*/ 6828820 w 6896914"/>
              <a:gd name="connsiteY166" fmla="*/ 2500008 h 4212076"/>
              <a:gd name="connsiteX167" fmla="*/ 6819093 w 6896914"/>
              <a:gd name="connsiteY167" fmla="*/ 2470825 h 4212076"/>
              <a:gd name="connsiteX168" fmla="*/ 6799638 w 6896914"/>
              <a:gd name="connsiteY168" fmla="*/ 2276272 h 4212076"/>
              <a:gd name="connsiteX169" fmla="*/ 6799638 w 6896914"/>
              <a:gd name="connsiteY169" fmla="*/ 1828800 h 4212076"/>
              <a:gd name="connsiteX170" fmla="*/ 6809365 w 6896914"/>
              <a:gd name="connsiteY170" fmla="*/ 1780162 h 4212076"/>
              <a:gd name="connsiteX171" fmla="*/ 6828820 w 6896914"/>
              <a:gd name="connsiteY171" fmla="*/ 1643974 h 4212076"/>
              <a:gd name="connsiteX172" fmla="*/ 6819093 w 6896914"/>
              <a:gd name="connsiteY172" fmla="*/ 1050587 h 4212076"/>
              <a:gd name="connsiteX173" fmla="*/ 6809365 w 6896914"/>
              <a:gd name="connsiteY173" fmla="*/ 1001949 h 4212076"/>
              <a:gd name="connsiteX174" fmla="*/ 6799638 w 6896914"/>
              <a:gd name="connsiteY174" fmla="*/ 933855 h 4212076"/>
              <a:gd name="connsiteX175" fmla="*/ 6789910 w 6896914"/>
              <a:gd name="connsiteY175" fmla="*/ 700391 h 4212076"/>
              <a:gd name="connsiteX176" fmla="*/ 6770455 w 6896914"/>
              <a:gd name="connsiteY176" fmla="*/ 671208 h 4212076"/>
              <a:gd name="connsiteX177" fmla="*/ 6731544 w 6896914"/>
              <a:gd name="connsiteY177" fmla="*/ 651753 h 4212076"/>
              <a:gd name="connsiteX178" fmla="*/ 6673178 w 6896914"/>
              <a:gd name="connsiteY178" fmla="*/ 593387 h 4212076"/>
              <a:gd name="connsiteX179" fmla="*/ 6614812 w 6896914"/>
              <a:gd name="connsiteY179" fmla="*/ 564204 h 4212076"/>
              <a:gd name="connsiteX180" fmla="*/ 6546718 w 6896914"/>
              <a:gd name="connsiteY180" fmla="*/ 535021 h 4212076"/>
              <a:gd name="connsiteX181" fmla="*/ 6498080 w 6896914"/>
              <a:gd name="connsiteY181" fmla="*/ 515566 h 4212076"/>
              <a:gd name="connsiteX182" fmla="*/ 6420259 w 6896914"/>
              <a:gd name="connsiteY182" fmla="*/ 496111 h 4212076"/>
              <a:gd name="connsiteX183" fmla="*/ 6400803 w 6896914"/>
              <a:gd name="connsiteY183" fmla="*/ 476655 h 4212076"/>
              <a:gd name="connsiteX184" fmla="*/ 6361893 w 6896914"/>
              <a:gd name="connsiteY184" fmla="*/ 466928 h 4212076"/>
              <a:gd name="connsiteX185" fmla="*/ 6332710 w 6896914"/>
              <a:gd name="connsiteY185" fmla="*/ 457200 h 4212076"/>
              <a:gd name="connsiteX186" fmla="*/ 6303527 w 6896914"/>
              <a:gd name="connsiteY186" fmla="*/ 437745 h 4212076"/>
              <a:gd name="connsiteX187" fmla="*/ 6245161 w 6896914"/>
              <a:gd name="connsiteY187" fmla="*/ 418289 h 4212076"/>
              <a:gd name="connsiteX188" fmla="*/ 6215978 w 6896914"/>
              <a:gd name="connsiteY188" fmla="*/ 408562 h 4212076"/>
              <a:gd name="connsiteX189" fmla="*/ 5992242 w 6896914"/>
              <a:gd name="connsiteY189" fmla="*/ 418289 h 4212076"/>
              <a:gd name="connsiteX190" fmla="*/ 5963059 w 6896914"/>
              <a:gd name="connsiteY190" fmla="*/ 428017 h 4212076"/>
              <a:gd name="connsiteX191" fmla="*/ 5807416 w 6896914"/>
              <a:gd name="connsiteY191" fmla="*/ 418289 h 4212076"/>
              <a:gd name="connsiteX192" fmla="*/ 5758778 w 6896914"/>
              <a:gd name="connsiteY192" fmla="*/ 408562 h 4212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Lst>
            <a:rect l="l" t="t" r="r" b="b"/>
            <a:pathLst>
              <a:path w="6896914" h="4212076">
                <a:moveTo>
                  <a:pt x="5758778" y="535021"/>
                </a:moveTo>
                <a:cubicBezTo>
                  <a:pt x="5774393" y="456949"/>
                  <a:pt x="5779460" y="459672"/>
                  <a:pt x="5749050" y="350196"/>
                </a:cubicBezTo>
                <a:cubicBezTo>
                  <a:pt x="5744711" y="334575"/>
                  <a:pt x="5729290" y="324478"/>
                  <a:pt x="5719867" y="311285"/>
                </a:cubicBezTo>
                <a:cubicBezTo>
                  <a:pt x="5713072" y="301771"/>
                  <a:pt x="5706689" y="291965"/>
                  <a:pt x="5700412" y="282102"/>
                </a:cubicBezTo>
                <a:cubicBezTo>
                  <a:pt x="5683989" y="256294"/>
                  <a:pt x="5673404" y="225911"/>
                  <a:pt x="5651774" y="204281"/>
                </a:cubicBezTo>
                <a:cubicBezTo>
                  <a:pt x="5642046" y="194553"/>
                  <a:pt x="5631398" y="185666"/>
                  <a:pt x="5622591" y="175098"/>
                </a:cubicBezTo>
                <a:cubicBezTo>
                  <a:pt x="5601602" y="149911"/>
                  <a:pt x="5589466" y="108931"/>
                  <a:pt x="5554497" y="97276"/>
                </a:cubicBezTo>
                <a:lnTo>
                  <a:pt x="5525314" y="87549"/>
                </a:lnTo>
                <a:cubicBezTo>
                  <a:pt x="5509143" y="71377"/>
                  <a:pt x="5498766" y="58456"/>
                  <a:pt x="5476676" y="48638"/>
                </a:cubicBezTo>
                <a:cubicBezTo>
                  <a:pt x="5446228" y="35106"/>
                  <a:pt x="5411736" y="27539"/>
                  <a:pt x="5379399" y="19455"/>
                </a:cubicBezTo>
                <a:cubicBezTo>
                  <a:pt x="5146899" y="40592"/>
                  <a:pt x="5241947" y="36020"/>
                  <a:pt x="4844378" y="19455"/>
                </a:cubicBezTo>
                <a:cubicBezTo>
                  <a:pt x="4831020" y="18898"/>
                  <a:pt x="4818577" y="12350"/>
                  <a:pt x="4805467" y="9728"/>
                </a:cubicBezTo>
                <a:cubicBezTo>
                  <a:pt x="4786126" y="5860"/>
                  <a:pt x="4766556" y="3243"/>
                  <a:pt x="4747101" y="0"/>
                </a:cubicBezTo>
                <a:cubicBezTo>
                  <a:pt x="4649825" y="3243"/>
                  <a:pt x="4552460" y="4475"/>
                  <a:pt x="4455272" y="9728"/>
                </a:cubicBezTo>
                <a:cubicBezTo>
                  <a:pt x="4421319" y="11563"/>
                  <a:pt x="4313211" y="33084"/>
                  <a:pt x="4289901" y="38911"/>
                </a:cubicBezTo>
                <a:cubicBezTo>
                  <a:pt x="4270150" y="43849"/>
                  <a:pt x="4241350" y="49991"/>
                  <a:pt x="4221808" y="58366"/>
                </a:cubicBezTo>
                <a:cubicBezTo>
                  <a:pt x="4208479" y="64078"/>
                  <a:pt x="4196226" y="72109"/>
                  <a:pt x="4182897" y="77821"/>
                </a:cubicBezTo>
                <a:cubicBezTo>
                  <a:pt x="4173472" y="81860"/>
                  <a:pt x="4163084" y="83384"/>
                  <a:pt x="4153714" y="87549"/>
                </a:cubicBezTo>
                <a:cubicBezTo>
                  <a:pt x="4057914" y="130127"/>
                  <a:pt x="4131832" y="107814"/>
                  <a:pt x="4017527" y="145915"/>
                </a:cubicBezTo>
                <a:cubicBezTo>
                  <a:pt x="4004844" y="150143"/>
                  <a:pt x="3991471" y="151969"/>
                  <a:pt x="3978616" y="155642"/>
                </a:cubicBezTo>
                <a:cubicBezTo>
                  <a:pt x="3968757" y="158459"/>
                  <a:pt x="3959443" y="163146"/>
                  <a:pt x="3949433" y="165370"/>
                </a:cubicBezTo>
                <a:cubicBezTo>
                  <a:pt x="3930179" y="169649"/>
                  <a:pt x="3910353" y="170965"/>
                  <a:pt x="3891067" y="175098"/>
                </a:cubicBezTo>
                <a:cubicBezTo>
                  <a:pt x="3864922" y="180701"/>
                  <a:pt x="3838612" y="186097"/>
                  <a:pt x="3813246" y="194553"/>
                </a:cubicBezTo>
                <a:cubicBezTo>
                  <a:pt x="3803518" y="197796"/>
                  <a:pt x="3794152" y="202447"/>
                  <a:pt x="3784063" y="204281"/>
                </a:cubicBezTo>
                <a:cubicBezTo>
                  <a:pt x="3758342" y="208957"/>
                  <a:pt x="3732080" y="210033"/>
                  <a:pt x="3706242" y="214008"/>
                </a:cubicBezTo>
                <a:cubicBezTo>
                  <a:pt x="3689900" y="216522"/>
                  <a:pt x="3673743" y="220149"/>
                  <a:pt x="3657603" y="223736"/>
                </a:cubicBezTo>
                <a:cubicBezTo>
                  <a:pt x="3644552" y="226636"/>
                  <a:pt x="3631996" y="232134"/>
                  <a:pt x="3618693" y="233464"/>
                </a:cubicBezTo>
                <a:cubicBezTo>
                  <a:pt x="3566969" y="238636"/>
                  <a:pt x="3514931" y="239949"/>
                  <a:pt x="3463050" y="243191"/>
                </a:cubicBezTo>
                <a:cubicBezTo>
                  <a:pt x="3403247" y="250667"/>
                  <a:pt x="3348473" y="258164"/>
                  <a:pt x="3287952" y="262647"/>
                </a:cubicBezTo>
                <a:cubicBezTo>
                  <a:pt x="2973643" y="285929"/>
                  <a:pt x="3246224" y="260009"/>
                  <a:pt x="3025306" y="282102"/>
                </a:cubicBezTo>
                <a:cubicBezTo>
                  <a:pt x="3015578" y="285345"/>
                  <a:pt x="3006071" y="289343"/>
                  <a:pt x="2996123" y="291830"/>
                </a:cubicBezTo>
                <a:cubicBezTo>
                  <a:pt x="2940556" y="305721"/>
                  <a:pt x="2958526" y="296299"/>
                  <a:pt x="2908574" y="311285"/>
                </a:cubicBezTo>
                <a:cubicBezTo>
                  <a:pt x="2888931" y="317178"/>
                  <a:pt x="2869663" y="324255"/>
                  <a:pt x="2850208" y="330740"/>
                </a:cubicBezTo>
                <a:lnTo>
                  <a:pt x="2791842" y="350196"/>
                </a:lnTo>
                <a:lnTo>
                  <a:pt x="2762659" y="359923"/>
                </a:lnTo>
                <a:cubicBezTo>
                  <a:pt x="2713359" y="409223"/>
                  <a:pt x="2777163" y="351220"/>
                  <a:pt x="2714020" y="389106"/>
                </a:cubicBezTo>
                <a:cubicBezTo>
                  <a:pt x="2706156" y="393825"/>
                  <a:pt x="2702768" y="404460"/>
                  <a:pt x="2694565" y="408562"/>
                </a:cubicBezTo>
                <a:cubicBezTo>
                  <a:pt x="2676222" y="417733"/>
                  <a:pt x="2656094" y="423043"/>
                  <a:pt x="2636199" y="428017"/>
                </a:cubicBezTo>
                <a:cubicBezTo>
                  <a:pt x="2574628" y="443410"/>
                  <a:pt x="2564631" y="447219"/>
                  <a:pt x="2509740" y="457200"/>
                </a:cubicBezTo>
                <a:cubicBezTo>
                  <a:pt x="2461014" y="466060"/>
                  <a:pt x="2411432" y="472101"/>
                  <a:pt x="2363825" y="486383"/>
                </a:cubicBezTo>
                <a:cubicBezTo>
                  <a:pt x="2344182" y="492276"/>
                  <a:pt x="2325354" y="500864"/>
                  <a:pt x="2305459" y="505838"/>
                </a:cubicBezTo>
                <a:cubicBezTo>
                  <a:pt x="2267241" y="515393"/>
                  <a:pt x="2247651" y="519234"/>
                  <a:pt x="2208182" y="535021"/>
                </a:cubicBezTo>
                <a:cubicBezTo>
                  <a:pt x="2191969" y="541506"/>
                  <a:pt x="2176109" y="548954"/>
                  <a:pt x="2159544" y="554476"/>
                </a:cubicBezTo>
                <a:cubicBezTo>
                  <a:pt x="2122520" y="566817"/>
                  <a:pt x="2124240" y="559879"/>
                  <a:pt x="2091450" y="573932"/>
                </a:cubicBezTo>
                <a:cubicBezTo>
                  <a:pt x="2078122" y="579644"/>
                  <a:pt x="2065868" y="587675"/>
                  <a:pt x="2052540" y="593387"/>
                </a:cubicBezTo>
                <a:cubicBezTo>
                  <a:pt x="2021405" y="606731"/>
                  <a:pt x="2011268" y="603705"/>
                  <a:pt x="1974718" y="612842"/>
                </a:cubicBezTo>
                <a:cubicBezTo>
                  <a:pt x="1964770" y="615329"/>
                  <a:pt x="1955545" y="620346"/>
                  <a:pt x="1945535" y="622570"/>
                </a:cubicBezTo>
                <a:cubicBezTo>
                  <a:pt x="1928240" y="626413"/>
                  <a:pt x="1832661" y="640731"/>
                  <a:pt x="1819076" y="642025"/>
                </a:cubicBezTo>
                <a:cubicBezTo>
                  <a:pt x="1773770" y="646340"/>
                  <a:pt x="1728195" y="647438"/>
                  <a:pt x="1682889" y="651753"/>
                </a:cubicBezTo>
                <a:cubicBezTo>
                  <a:pt x="1660064" y="653927"/>
                  <a:pt x="1637716" y="660878"/>
                  <a:pt x="1614795" y="661481"/>
                </a:cubicBezTo>
                <a:cubicBezTo>
                  <a:pt x="1391113" y="667367"/>
                  <a:pt x="1167322" y="667966"/>
                  <a:pt x="943586" y="671208"/>
                </a:cubicBezTo>
                <a:cubicBezTo>
                  <a:pt x="921862" y="674312"/>
                  <a:pt x="841424" y="685265"/>
                  <a:pt x="817127" y="690664"/>
                </a:cubicBezTo>
                <a:cubicBezTo>
                  <a:pt x="784304" y="697958"/>
                  <a:pt x="786100" y="706589"/>
                  <a:pt x="749033" y="710119"/>
                </a:cubicBezTo>
                <a:cubicBezTo>
                  <a:pt x="694063" y="715354"/>
                  <a:pt x="638786" y="716604"/>
                  <a:pt x="583663" y="719847"/>
                </a:cubicBezTo>
                <a:cubicBezTo>
                  <a:pt x="499451" y="733882"/>
                  <a:pt x="486698" y="719597"/>
                  <a:pt x="437748" y="758757"/>
                </a:cubicBezTo>
                <a:cubicBezTo>
                  <a:pt x="430586" y="764486"/>
                  <a:pt x="426496" y="774111"/>
                  <a:pt x="418293" y="778213"/>
                </a:cubicBezTo>
                <a:cubicBezTo>
                  <a:pt x="399950" y="787384"/>
                  <a:pt x="379382" y="791183"/>
                  <a:pt x="359927" y="797668"/>
                </a:cubicBezTo>
                <a:lnTo>
                  <a:pt x="330744" y="807396"/>
                </a:lnTo>
                <a:lnTo>
                  <a:pt x="301561" y="817123"/>
                </a:lnTo>
                <a:cubicBezTo>
                  <a:pt x="282106" y="830093"/>
                  <a:pt x="256165" y="836579"/>
                  <a:pt x="243195" y="856034"/>
                </a:cubicBezTo>
                <a:cubicBezTo>
                  <a:pt x="218653" y="892848"/>
                  <a:pt x="232007" y="876950"/>
                  <a:pt x="204284" y="904672"/>
                </a:cubicBezTo>
                <a:cubicBezTo>
                  <a:pt x="196372" y="928409"/>
                  <a:pt x="193960" y="944179"/>
                  <a:pt x="175101" y="963038"/>
                </a:cubicBezTo>
                <a:cubicBezTo>
                  <a:pt x="166834" y="971305"/>
                  <a:pt x="155646" y="976008"/>
                  <a:pt x="145918" y="982493"/>
                </a:cubicBezTo>
                <a:cubicBezTo>
                  <a:pt x="118364" y="1065162"/>
                  <a:pt x="156793" y="964367"/>
                  <a:pt x="116735" y="1031132"/>
                </a:cubicBezTo>
                <a:cubicBezTo>
                  <a:pt x="111460" y="1039925"/>
                  <a:pt x="111594" y="1051144"/>
                  <a:pt x="107008" y="1060315"/>
                </a:cubicBezTo>
                <a:cubicBezTo>
                  <a:pt x="101779" y="1070772"/>
                  <a:pt x="94037" y="1079770"/>
                  <a:pt x="87552" y="1089498"/>
                </a:cubicBezTo>
                <a:cubicBezTo>
                  <a:pt x="84310" y="1102468"/>
                  <a:pt x="83091" y="1116120"/>
                  <a:pt x="77825" y="1128408"/>
                </a:cubicBezTo>
                <a:cubicBezTo>
                  <a:pt x="73220" y="1139154"/>
                  <a:pt x="62066" y="1146500"/>
                  <a:pt x="58369" y="1157591"/>
                </a:cubicBezTo>
                <a:cubicBezTo>
                  <a:pt x="52132" y="1176303"/>
                  <a:pt x="53832" y="1196928"/>
                  <a:pt x="48642" y="1215957"/>
                </a:cubicBezTo>
                <a:cubicBezTo>
                  <a:pt x="44047" y="1232804"/>
                  <a:pt x="35317" y="1248246"/>
                  <a:pt x="29186" y="1264596"/>
                </a:cubicBezTo>
                <a:cubicBezTo>
                  <a:pt x="18723" y="1292498"/>
                  <a:pt x="17394" y="1302038"/>
                  <a:pt x="9731" y="1332689"/>
                </a:cubicBezTo>
                <a:cubicBezTo>
                  <a:pt x="2319" y="1555051"/>
                  <a:pt x="-7846" y="1616948"/>
                  <a:pt x="9731" y="1819072"/>
                </a:cubicBezTo>
                <a:cubicBezTo>
                  <a:pt x="10619" y="1829287"/>
                  <a:pt x="16972" y="1838307"/>
                  <a:pt x="19459" y="1848255"/>
                </a:cubicBezTo>
                <a:cubicBezTo>
                  <a:pt x="27172" y="1879109"/>
                  <a:pt x="28924" y="1905835"/>
                  <a:pt x="38914" y="1935804"/>
                </a:cubicBezTo>
                <a:cubicBezTo>
                  <a:pt x="44436" y="1952369"/>
                  <a:pt x="51052" y="1968588"/>
                  <a:pt x="58369" y="1984442"/>
                </a:cubicBezTo>
                <a:cubicBezTo>
                  <a:pt x="70523" y="2010775"/>
                  <a:pt x="90246" y="2034127"/>
                  <a:pt x="97280" y="2062264"/>
                </a:cubicBezTo>
                <a:cubicBezTo>
                  <a:pt x="110940" y="2116903"/>
                  <a:pt x="98987" y="2090479"/>
                  <a:pt x="136191" y="2140085"/>
                </a:cubicBezTo>
                <a:cubicBezTo>
                  <a:pt x="142676" y="2159540"/>
                  <a:pt x="145095" y="2180866"/>
                  <a:pt x="155646" y="2198451"/>
                </a:cubicBezTo>
                <a:cubicBezTo>
                  <a:pt x="165083" y="2214180"/>
                  <a:pt x="182620" y="2223435"/>
                  <a:pt x="194557" y="2237362"/>
                </a:cubicBezTo>
                <a:cubicBezTo>
                  <a:pt x="202165" y="2246239"/>
                  <a:pt x="207527" y="2256817"/>
                  <a:pt x="214012" y="2266545"/>
                </a:cubicBezTo>
                <a:cubicBezTo>
                  <a:pt x="220994" y="2294470"/>
                  <a:pt x="231355" y="2340141"/>
                  <a:pt x="243195" y="2363821"/>
                </a:cubicBezTo>
                <a:cubicBezTo>
                  <a:pt x="260488" y="2398407"/>
                  <a:pt x="262836" y="2398518"/>
                  <a:pt x="272378" y="2431915"/>
                </a:cubicBezTo>
                <a:cubicBezTo>
                  <a:pt x="276051" y="2444770"/>
                  <a:pt x="278433" y="2457970"/>
                  <a:pt x="282106" y="2470825"/>
                </a:cubicBezTo>
                <a:cubicBezTo>
                  <a:pt x="292522" y="2507280"/>
                  <a:pt x="293960" y="2497116"/>
                  <a:pt x="301561" y="2538919"/>
                </a:cubicBezTo>
                <a:cubicBezTo>
                  <a:pt x="305663" y="2561478"/>
                  <a:pt x="306133" y="2584672"/>
                  <a:pt x="311289" y="2607013"/>
                </a:cubicBezTo>
                <a:cubicBezTo>
                  <a:pt x="315900" y="2626996"/>
                  <a:pt x="324259" y="2645924"/>
                  <a:pt x="330744" y="2665379"/>
                </a:cubicBezTo>
                <a:lnTo>
                  <a:pt x="350199" y="2723745"/>
                </a:lnTo>
                <a:cubicBezTo>
                  <a:pt x="353442" y="2733473"/>
                  <a:pt x="355341" y="2743757"/>
                  <a:pt x="359927" y="2752928"/>
                </a:cubicBezTo>
                <a:cubicBezTo>
                  <a:pt x="376140" y="2785353"/>
                  <a:pt x="399772" y="2815034"/>
                  <a:pt x="408565" y="2850204"/>
                </a:cubicBezTo>
                <a:cubicBezTo>
                  <a:pt x="411808" y="2863174"/>
                  <a:pt x="414451" y="2876309"/>
                  <a:pt x="418293" y="2889115"/>
                </a:cubicBezTo>
                <a:cubicBezTo>
                  <a:pt x="424186" y="2908758"/>
                  <a:pt x="432774" y="2927586"/>
                  <a:pt x="437748" y="2947481"/>
                </a:cubicBezTo>
                <a:lnTo>
                  <a:pt x="457203" y="3025302"/>
                </a:lnTo>
                <a:lnTo>
                  <a:pt x="466931" y="3064213"/>
                </a:lnTo>
                <a:cubicBezTo>
                  <a:pt x="470174" y="3119336"/>
                  <a:pt x="471660" y="3174591"/>
                  <a:pt x="476659" y="3229583"/>
                </a:cubicBezTo>
                <a:cubicBezTo>
                  <a:pt x="478156" y="3246049"/>
                  <a:pt x="486386" y="3261687"/>
                  <a:pt x="486386" y="3278221"/>
                </a:cubicBezTo>
                <a:cubicBezTo>
                  <a:pt x="486386" y="3339915"/>
                  <a:pt x="482244" y="3401606"/>
                  <a:pt x="476659" y="3463047"/>
                </a:cubicBezTo>
                <a:cubicBezTo>
                  <a:pt x="475731" y="3473259"/>
                  <a:pt x="472619" y="3483698"/>
                  <a:pt x="466931" y="3492230"/>
                </a:cubicBezTo>
                <a:cubicBezTo>
                  <a:pt x="459300" y="3503676"/>
                  <a:pt x="446555" y="3510845"/>
                  <a:pt x="437748" y="3521413"/>
                </a:cubicBezTo>
                <a:cubicBezTo>
                  <a:pt x="430264" y="3530394"/>
                  <a:pt x="424778" y="3540868"/>
                  <a:pt x="418293" y="3550596"/>
                </a:cubicBezTo>
                <a:cubicBezTo>
                  <a:pt x="415050" y="3563566"/>
                  <a:pt x="414544" y="3577548"/>
                  <a:pt x="408565" y="3589506"/>
                </a:cubicBezTo>
                <a:cubicBezTo>
                  <a:pt x="404463" y="3597709"/>
                  <a:pt x="393211" y="3600759"/>
                  <a:pt x="389110" y="3608962"/>
                </a:cubicBezTo>
                <a:cubicBezTo>
                  <a:pt x="379939" y="3627305"/>
                  <a:pt x="376140" y="3647873"/>
                  <a:pt x="369655" y="3667328"/>
                </a:cubicBezTo>
                <a:lnTo>
                  <a:pt x="350199" y="3725693"/>
                </a:lnTo>
                <a:lnTo>
                  <a:pt x="330744" y="3784059"/>
                </a:lnTo>
                <a:lnTo>
                  <a:pt x="311289" y="3803515"/>
                </a:lnTo>
                <a:cubicBezTo>
                  <a:pt x="314531" y="3822970"/>
                  <a:pt x="316737" y="3842627"/>
                  <a:pt x="321016" y="3861881"/>
                </a:cubicBezTo>
                <a:cubicBezTo>
                  <a:pt x="323240" y="3871891"/>
                  <a:pt x="323493" y="3883813"/>
                  <a:pt x="330744" y="3891064"/>
                </a:cubicBezTo>
                <a:cubicBezTo>
                  <a:pt x="382492" y="3942811"/>
                  <a:pt x="404861" y="3931724"/>
                  <a:pt x="476659" y="3939702"/>
                </a:cubicBezTo>
                <a:cubicBezTo>
                  <a:pt x="593031" y="3986250"/>
                  <a:pt x="447024" y="3932293"/>
                  <a:pt x="593391" y="3968885"/>
                </a:cubicBezTo>
                <a:cubicBezTo>
                  <a:pt x="623234" y="3976346"/>
                  <a:pt x="650597" y="3993011"/>
                  <a:pt x="680940" y="3998068"/>
                </a:cubicBezTo>
                <a:cubicBezTo>
                  <a:pt x="944207" y="4041946"/>
                  <a:pt x="804511" y="4000553"/>
                  <a:pt x="982497" y="4027251"/>
                </a:cubicBezTo>
                <a:cubicBezTo>
                  <a:pt x="1015199" y="4032156"/>
                  <a:pt x="1047111" y="4041549"/>
                  <a:pt x="1079774" y="4046706"/>
                </a:cubicBezTo>
                <a:cubicBezTo>
                  <a:pt x="1126851" y="4054139"/>
                  <a:pt x="1243484" y="4062781"/>
                  <a:pt x="1284055" y="4066162"/>
                </a:cubicBezTo>
                <a:cubicBezTo>
                  <a:pt x="1362529" y="4085780"/>
                  <a:pt x="1351872" y="4085617"/>
                  <a:pt x="1478608" y="4085617"/>
                </a:cubicBezTo>
                <a:cubicBezTo>
                  <a:pt x="1631042" y="4085617"/>
                  <a:pt x="1783408" y="4079132"/>
                  <a:pt x="1935808" y="4075889"/>
                </a:cubicBezTo>
                <a:cubicBezTo>
                  <a:pt x="1995255" y="4079192"/>
                  <a:pt x="2125626" y="4083207"/>
                  <a:pt x="2198455" y="4095345"/>
                </a:cubicBezTo>
                <a:cubicBezTo>
                  <a:pt x="2227450" y="4100177"/>
                  <a:pt x="2238187" y="4113893"/>
                  <a:pt x="2266548" y="4124528"/>
                </a:cubicBezTo>
                <a:cubicBezTo>
                  <a:pt x="2291496" y="4133883"/>
                  <a:pt x="2311115" y="4132219"/>
                  <a:pt x="2334642" y="4143983"/>
                </a:cubicBezTo>
                <a:cubicBezTo>
                  <a:pt x="2345099" y="4149211"/>
                  <a:pt x="2352734" y="4159741"/>
                  <a:pt x="2363825" y="4163438"/>
                </a:cubicBezTo>
                <a:cubicBezTo>
                  <a:pt x="2382537" y="4169675"/>
                  <a:pt x="2402541" y="4171457"/>
                  <a:pt x="2422191" y="4173166"/>
                </a:cubicBezTo>
                <a:cubicBezTo>
                  <a:pt x="2477202" y="4177949"/>
                  <a:pt x="2532438" y="4179651"/>
                  <a:pt x="2587561" y="4182893"/>
                </a:cubicBezTo>
                <a:cubicBezTo>
                  <a:pt x="2770251" y="4205730"/>
                  <a:pt x="2588096" y="4185293"/>
                  <a:pt x="2937757" y="4202349"/>
                </a:cubicBezTo>
                <a:cubicBezTo>
                  <a:pt x="2979984" y="4204409"/>
                  <a:pt x="3022063" y="4208834"/>
                  <a:pt x="3064216" y="4212076"/>
                </a:cubicBezTo>
                <a:lnTo>
                  <a:pt x="3754880" y="4182893"/>
                </a:lnTo>
                <a:cubicBezTo>
                  <a:pt x="3787395" y="4180725"/>
                  <a:pt x="3819666" y="4175665"/>
                  <a:pt x="3852157" y="4173166"/>
                </a:cubicBezTo>
                <a:cubicBezTo>
                  <a:pt x="3970679" y="4164049"/>
                  <a:pt x="4117068" y="4160336"/>
                  <a:pt x="4231535" y="4143983"/>
                </a:cubicBezTo>
                <a:cubicBezTo>
                  <a:pt x="4254233" y="4140740"/>
                  <a:pt x="4277049" y="4138240"/>
                  <a:pt x="4299629" y="4134255"/>
                </a:cubicBezTo>
                <a:cubicBezTo>
                  <a:pt x="4332194" y="4128508"/>
                  <a:pt x="4364405" y="4120894"/>
                  <a:pt x="4396906" y="4114800"/>
                </a:cubicBezTo>
                <a:cubicBezTo>
                  <a:pt x="4440040" y="4106712"/>
                  <a:pt x="4490067" y="4099648"/>
                  <a:pt x="4533093" y="4095345"/>
                </a:cubicBezTo>
                <a:lnTo>
                  <a:pt x="4747101" y="4075889"/>
                </a:lnTo>
                <a:cubicBezTo>
                  <a:pt x="4779527" y="4069404"/>
                  <a:pt x="4812298" y="4064454"/>
                  <a:pt x="4844378" y="4056434"/>
                </a:cubicBezTo>
                <a:cubicBezTo>
                  <a:pt x="4857348" y="4053191"/>
                  <a:pt x="4870135" y="4049098"/>
                  <a:pt x="4883289" y="4046706"/>
                </a:cubicBezTo>
                <a:cubicBezTo>
                  <a:pt x="4905847" y="4042605"/>
                  <a:pt x="4928655" y="4040009"/>
                  <a:pt x="4951382" y="4036979"/>
                </a:cubicBezTo>
                <a:lnTo>
                  <a:pt x="5029203" y="4027251"/>
                </a:lnTo>
                <a:cubicBezTo>
                  <a:pt x="5101052" y="4019688"/>
                  <a:pt x="5137876" y="4019873"/>
                  <a:pt x="5204301" y="4007796"/>
                </a:cubicBezTo>
                <a:cubicBezTo>
                  <a:pt x="5223281" y="4004345"/>
                  <a:pt x="5305984" y="3980548"/>
                  <a:pt x="5311306" y="3978613"/>
                </a:cubicBezTo>
                <a:cubicBezTo>
                  <a:pt x="5324934" y="3973657"/>
                  <a:pt x="5336459" y="3963743"/>
                  <a:pt x="5350216" y="3959157"/>
                </a:cubicBezTo>
                <a:cubicBezTo>
                  <a:pt x="5395005" y="3944227"/>
                  <a:pt x="5440601" y="3931698"/>
                  <a:pt x="5486403" y="3920247"/>
                </a:cubicBezTo>
                <a:cubicBezTo>
                  <a:pt x="5528279" y="3909778"/>
                  <a:pt x="5535981" y="3906753"/>
                  <a:pt x="5583680" y="3900791"/>
                </a:cubicBezTo>
                <a:cubicBezTo>
                  <a:pt x="5616016" y="3896749"/>
                  <a:pt x="5648531" y="3894306"/>
                  <a:pt x="5680957" y="3891064"/>
                </a:cubicBezTo>
                <a:cubicBezTo>
                  <a:pt x="5719535" y="3883348"/>
                  <a:pt x="5772227" y="3873611"/>
                  <a:pt x="5807416" y="3861881"/>
                </a:cubicBezTo>
                <a:cubicBezTo>
                  <a:pt x="5817144" y="3858638"/>
                  <a:pt x="5826511" y="3853987"/>
                  <a:pt x="5836599" y="3852153"/>
                </a:cubicBezTo>
                <a:cubicBezTo>
                  <a:pt x="5862320" y="3847476"/>
                  <a:pt x="5888507" y="3845880"/>
                  <a:pt x="5914420" y="3842425"/>
                </a:cubicBezTo>
                <a:lnTo>
                  <a:pt x="5982514" y="3832698"/>
                </a:lnTo>
                <a:cubicBezTo>
                  <a:pt x="6008427" y="3829243"/>
                  <a:pt x="6034497" y="3826945"/>
                  <a:pt x="6060335" y="3822970"/>
                </a:cubicBezTo>
                <a:cubicBezTo>
                  <a:pt x="6084299" y="3819283"/>
                  <a:pt x="6190450" y="3795305"/>
                  <a:pt x="6196523" y="3793787"/>
                </a:cubicBezTo>
                <a:cubicBezTo>
                  <a:pt x="6218597" y="3788268"/>
                  <a:pt x="6256500" y="3771295"/>
                  <a:pt x="6274344" y="3764604"/>
                </a:cubicBezTo>
                <a:cubicBezTo>
                  <a:pt x="6297986" y="3755738"/>
                  <a:pt x="6317341" y="3750726"/>
                  <a:pt x="6342438" y="3745149"/>
                </a:cubicBezTo>
                <a:cubicBezTo>
                  <a:pt x="6457693" y="3719537"/>
                  <a:pt x="6323453" y="3754720"/>
                  <a:pt x="6439714" y="3715966"/>
                </a:cubicBezTo>
                <a:cubicBezTo>
                  <a:pt x="6525704" y="3687303"/>
                  <a:pt x="6424244" y="3731881"/>
                  <a:pt x="6536991" y="3686783"/>
                </a:cubicBezTo>
                <a:cubicBezTo>
                  <a:pt x="6553204" y="3680298"/>
                  <a:pt x="6569219" y="3673295"/>
                  <a:pt x="6585629" y="3667328"/>
                </a:cubicBezTo>
                <a:cubicBezTo>
                  <a:pt x="6604902" y="3660320"/>
                  <a:pt x="6643995" y="3647872"/>
                  <a:pt x="6643995" y="3647872"/>
                </a:cubicBezTo>
                <a:cubicBezTo>
                  <a:pt x="6681464" y="3591668"/>
                  <a:pt x="6642193" y="3642468"/>
                  <a:pt x="6692633" y="3599234"/>
                </a:cubicBezTo>
                <a:cubicBezTo>
                  <a:pt x="6706560" y="3587297"/>
                  <a:pt x="6731544" y="3560323"/>
                  <a:pt x="6731544" y="3560323"/>
                </a:cubicBezTo>
                <a:cubicBezTo>
                  <a:pt x="6734787" y="3550595"/>
                  <a:pt x="6735584" y="3539672"/>
                  <a:pt x="6741272" y="3531140"/>
                </a:cubicBezTo>
                <a:cubicBezTo>
                  <a:pt x="6784300" y="3466598"/>
                  <a:pt x="6758083" y="3536427"/>
                  <a:pt x="6789910" y="3472774"/>
                </a:cubicBezTo>
                <a:cubicBezTo>
                  <a:pt x="6794496" y="3463603"/>
                  <a:pt x="6795599" y="3453016"/>
                  <a:pt x="6799638" y="3443591"/>
                </a:cubicBezTo>
                <a:cubicBezTo>
                  <a:pt x="6805350" y="3430263"/>
                  <a:pt x="6813381" y="3418009"/>
                  <a:pt x="6819093" y="3404681"/>
                </a:cubicBezTo>
                <a:cubicBezTo>
                  <a:pt x="6823132" y="3395256"/>
                  <a:pt x="6825220" y="3385099"/>
                  <a:pt x="6828820" y="3375498"/>
                </a:cubicBezTo>
                <a:cubicBezTo>
                  <a:pt x="6834951" y="3359148"/>
                  <a:pt x="6843141" y="3343549"/>
                  <a:pt x="6848276" y="3326859"/>
                </a:cubicBezTo>
                <a:cubicBezTo>
                  <a:pt x="6856140" y="3301303"/>
                  <a:pt x="6863950" y="3275508"/>
                  <a:pt x="6867731" y="3249038"/>
                </a:cubicBezTo>
                <a:cubicBezTo>
                  <a:pt x="6888636" y="3102700"/>
                  <a:pt x="6872684" y="3156354"/>
                  <a:pt x="6896914" y="3083668"/>
                </a:cubicBezTo>
                <a:cubicBezTo>
                  <a:pt x="6894994" y="3049104"/>
                  <a:pt x="6883306" y="2822086"/>
                  <a:pt x="6877459" y="2772383"/>
                </a:cubicBezTo>
                <a:cubicBezTo>
                  <a:pt x="6876261" y="2762199"/>
                  <a:pt x="6870218" y="2753148"/>
                  <a:pt x="6867731" y="2743200"/>
                </a:cubicBezTo>
                <a:cubicBezTo>
                  <a:pt x="6863721" y="2727160"/>
                  <a:pt x="6861721" y="2710672"/>
                  <a:pt x="6858003" y="2694562"/>
                </a:cubicBezTo>
                <a:cubicBezTo>
                  <a:pt x="6851990" y="2668508"/>
                  <a:pt x="6838548" y="2616740"/>
                  <a:pt x="6838548" y="2616740"/>
                </a:cubicBezTo>
                <a:cubicBezTo>
                  <a:pt x="6835305" y="2577829"/>
                  <a:pt x="6833980" y="2538711"/>
                  <a:pt x="6828820" y="2500008"/>
                </a:cubicBezTo>
                <a:cubicBezTo>
                  <a:pt x="6827465" y="2489844"/>
                  <a:pt x="6820291" y="2481009"/>
                  <a:pt x="6819093" y="2470825"/>
                </a:cubicBezTo>
                <a:cubicBezTo>
                  <a:pt x="6783467" y="2167995"/>
                  <a:pt x="6827461" y="2443224"/>
                  <a:pt x="6799638" y="2276272"/>
                </a:cubicBezTo>
                <a:cubicBezTo>
                  <a:pt x="6784544" y="2064958"/>
                  <a:pt x="6783858" y="2120744"/>
                  <a:pt x="6799638" y="1828800"/>
                </a:cubicBezTo>
                <a:cubicBezTo>
                  <a:pt x="6800530" y="1812290"/>
                  <a:pt x="6806407" y="1796429"/>
                  <a:pt x="6809365" y="1780162"/>
                </a:cubicBezTo>
                <a:cubicBezTo>
                  <a:pt x="6820588" y="1718435"/>
                  <a:pt x="6820362" y="1711644"/>
                  <a:pt x="6828820" y="1643974"/>
                </a:cubicBezTo>
                <a:cubicBezTo>
                  <a:pt x="6825578" y="1446178"/>
                  <a:pt x="6825085" y="1248318"/>
                  <a:pt x="6819093" y="1050587"/>
                </a:cubicBezTo>
                <a:cubicBezTo>
                  <a:pt x="6818592" y="1034061"/>
                  <a:pt x="6812083" y="1018258"/>
                  <a:pt x="6809365" y="1001949"/>
                </a:cubicBezTo>
                <a:cubicBezTo>
                  <a:pt x="6805596" y="979333"/>
                  <a:pt x="6802880" y="956553"/>
                  <a:pt x="6799638" y="933855"/>
                </a:cubicBezTo>
                <a:cubicBezTo>
                  <a:pt x="6796395" y="856034"/>
                  <a:pt x="6798511" y="777803"/>
                  <a:pt x="6789910" y="700391"/>
                </a:cubicBezTo>
                <a:cubicBezTo>
                  <a:pt x="6788619" y="688771"/>
                  <a:pt x="6779436" y="678692"/>
                  <a:pt x="6770455" y="671208"/>
                </a:cubicBezTo>
                <a:cubicBezTo>
                  <a:pt x="6759315" y="661925"/>
                  <a:pt x="6744514" y="658238"/>
                  <a:pt x="6731544" y="651753"/>
                </a:cubicBezTo>
                <a:cubicBezTo>
                  <a:pt x="6712089" y="632298"/>
                  <a:pt x="6699280" y="602088"/>
                  <a:pt x="6673178" y="593387"/>
                </a:cubicBezTo>
                <a:cubicBezTo>
                  <a:pt x="6619671" y="575551"/>
                  <a:pt x="6667614" y="594376"/>
                  <a:pt x="6614812" y="564204"/>
                </a:cubicBezTo>
                <a:cubicBezTo>
                  <a:pt x="6571336" y="539361"/>
                  <a:pt x="6586401" y="549902"/>
                  <a:pt x="6546718" y="535021"/>
                </a:cubicBezTo>
                <a:cubicBezTo>
                  <a:pt x="6530368" y="528890"/>
                  <a:pt x="6514769" y="520701"/>
                  <a:pt x="6498080" y="515566"/>
                </a:cubicBezTo>
                <a:cubicBezTo>
                  <a:pt x="6472524" y="507703"/>
                  <a:pt x="6420259" y="496111"/>
                  <a:pt x="6420259" y="496111"/>
                </a:cubicBezTo>
                <a:cubicBezTo>
                  <a:pt x="6413774" y="489626"/>
                  <a:pt x="6409006" y="480757"/>
                  <a:pt x="6400803" y="476655"/>
                </a:cubicBezTo>
                <a:cubicBezTo>
                  <a:pt x="6388845" y="470676"/>
                  <a:pt x="6374748" y="470601"/>
                  <a:pt x="6361893" y="466928"/>
                </a:cubicBezTo>
                <a:cubicBezTo>
                  <a:pt x="6352034" y="464111"/>
                  <a:pt x="6341881" y="461786"/>
                  <a:pt x="6332710" y="457200"/>
                </a:cubicBezTo>
                <a:cubicBezTo>
                  <a:pt x="6322253" y="451972"/>
                  <a:pt x="6314210" y="442493"/>
                  <a:pt x="6303527" y="437745"/>
                </a:cubicBezTo>
                <a:cubicBezTo>
                  <a:pt x="6284787" y="429416"/>
                  <a:pt x="6264616" y="424774"/>
                  <a:pt x="6245161" y="418289"/>
                </a:cubicBezTo>
                <a:lnTo>
                  <a:pt x="6215978" y="408562"/>
                </a:lnTo>
                <a:cubicBezTo>
                  <a:pt x="6141399" y="411804"/>
                  <a:pt x="6066671" y="412564"/>
                  <a:pt x="5992242" y="418289"/>
                </a:cubicBezTo>
                <a:cubicBezTo>
                  <a:pt x="5982018" y="419075"/>
                  <a:pt x="5973313" y="428017"/>
                  <a:pt x="5963059" y="428017"/>
                </a:cubicBezTo>
                <a:cubicBezTo>
                  <a:pt x="5911077" y="428017"/>
                  <a:pt x="5859297" y="421532"/>
                  <a:pt x="5807416" y="418289"/>
                </a:cubicBezTo>
                <a:lnTo>
                  <a:pt x="5758778" y="408562"/>
                </a:lnTo>
              </a:path>
            </a:pathLst>
          </a:cu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6" name="Rectangle 35"/>
          <p:cNvSpPr/>
          <p:nvPr/>
        </p:nvSpPr>
        <p:spPr>
          <a:xfrm>
            <a:off x="676071" y="405152"/>
            <a:ext cx="1585609" cy="6257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dirty="0" smtClean="0"/>
              <a:t>5</a:t>
            </a:r>
            <a:r>
              <a:rPr lang="tr-TR" sz="2800" baseline="30000" dirty="0" smtClean="0"/>
              <a:t>2</a:t>
            </a:r>
            <a:r>
              <a:rPr lang="tr-TR" sz="2800" dirty="0" smtClean="0"/>
              <a:t>=25 </a:t>
            </a:r>
            <a:endParaRPr lang="tr-TR" sz="2800" dirty="0"/>
          </a:p>
        </p:txBody>
      </p:sp>
      <p:grpSp>
        <p:nvGrpSpPr>
          <p:cNvPr id="41" name="Group 40"/>
          <p:cNvGrpSpPr/>
          <p:nvPr/>
        </p:nvGrpSpPr>
        <p:grpSpPr>
          <a:xfrm>
            <a:off x="694011" y="300814"/>
            <a:ext cx="10346882" cy="6245901"/>
            <a:chOff x="694011" y="300814"/>
            <a:chExt cx="10346882" cy="6245901"/>
          </a:xfrm>
        </p:grpSpPr>
        <p:sp>
          <p:nvSpPr>
            <p:cNvPr id="4" name="Freeform 3"/>
            <p:cNvSpPr/>
            <p:nvPr/>
          </p:nvSpPr>
          <p:spPr>
            <a:xfrm>
              <a:off x="694011" y="300814"/>
              <a:ext cx="10346882" cy="6245901"/>
            </a:xfrm>
            <a:custGeom>
              <a:avLst/>
              <a:gdLst>
                <a:gd name="connsiteX0" fmla="*/ 2247089 w 9231548"/>
                <a:gd name="connsiteY0" fmla="*/ 1245140 h 5856051"/>
                <a:gd name="connsiteX1" fmla="*/ 2101174 w 9231548"/>
                <a:gd name="connsiteY1" fmla="*/ 1235413 h 5856051"/>
                <a:gd name="connsiteX2" fmla="*/ 1896893 w 9231548"/>
                <a:gd name="connsiteY2" fmla="*/ 1206230 h 5856051"/>
                <a:gd name="connsiteX3" fmla="*/ 1750978 w 9231548"/>
                <a:gd name="connsiteY3" fmla="*/ 1215957 h 5856051"/>
                <a:gd name="connsiteX4" fmla="*/ 1721795 w 9231548"/>
                <a:gd name="connsiteY4" fmla="*/ 1225685 h 5856051"/>
                <a:gd name="connsiteX5" fmla="*/ 1653702 w 9231548"/>
                <a:gd name="connsiteY5" fmla="*/ 1293779 h 5856051"/>
                <a:gd name="connsiteX6" fmla="*/ 1643974 w 9231548"/>
                <a:gd name="connsiteY6" fmla="*/ 1322962 h 5856051"/>
                <a:gd name="connsiteX7" fmla="*/ 1585608 w 9231548"/>
                <a:gd name="connsiteY7" fmla="*/ 1361872 h 5856051"/>
                <a:gd name="connsiteX8" fmla="*/ 1527242 w 9231548"/>
                <a:gd name="connsiteY8" fmla="*/ 1391055 h 5856051"/>
                <a:gd name="connsiteX9" fmla="*/ 1410510 w 9231548"/>
                <a:gd name="connsiteY9" fmla="*/ 1420238 h 5856051"/>
                <a:gd name="connsiteX10" fmla="*/ 1352144 w 9231548"/>
                <a:gd name="connsiteY10" fmla="*/ 1439693 h 5856051"/>
                <a:gd name="connsiteX11" fmla="*/ 1322961 w 9231548"/>
                <a:gd name="connsiteY11" fmla="*/ 1459149 h 5856051"/>
                <a:gd name="connsiteX12" fmla="*/ 1293778 w 9231548"/>
                <a:gd name="connsiteY12" fmla="*/ 1468876 h 5856051"/>
                <a:gd name="connsiteX13" fmla="*/ 1274323 w 9231548"/>
                <a:gd name="connsiteY13" fmla="*/ 1488332 h 5856051"/>
                <a:gd name="connsiteX14" fmla="*/ 1225685 w 9231548"/>
                <a:gd name="connsiteY14" fmla="*/ 1498059 h 5856051"/>
                <a:gd name="connsiteX15" fmla="*/ 1167319 w 9231548"/>
                <a:gd name="connsiteY15" fmla="*/ 1517515 h 5856051"/>
                <a:gd name="connsiteX16" fmla="*/ 1138136 w 9231548"/>
                <a:gd name="connsiteY16" fmla="*/ 1527242 h 5856051"/>
                <a:gd name="connsiteX17" fmla="*/ 1050587 w 9231548"/>
                <a:gd name="connsiteY17" fmla="*/ 1556425 h 5856051"/>
                <a:gd name="connsiteX18" fmla="*/ 1021404 w 9231548"/>
                <a:gd name="connsiteY18" fmla="*/ 1566153 h 5856051"/>
                <a:gd name="connsiteX19" fmla="*/ 963038 w 9231548"/>
                <a:gd name="connsiteY19" fmla="*/ 1634247 h 5856051"/>
                <a:gd name="connsiteX20" fmla="*/ 953310 w 9231548"/>
                <a:gd name="connsiteY20" fmla="*/ 1673157 h 5856051"/>
                <a:gd name="connsiteX21" fmla="*/ 943582 w 9231548"/>
                <a:gd name="connsiteY21" fmla="*/ 1760706 h 5856051"/>
                <a:gd name="connsiteX22" fmla="*/ 924127 w 9231548"/>
                <a:gd name="connsiteY22" fmla="*/ 1799617 h 5856051"/>
                <a:gd name="connsiteX23" fmla="*/ 826851 w 9231548"/>
                <a:gd name="connsiteY23" fmla="*/ 1916349 h 5856051"/>
                <a:gd name="connsiteX24" fmla="*/ 768485 w 9231548"/>
                <a:gd name="connsiteY24" fmla="*/ 1955259 h 5856051"/>
                <a:gd name="connsiteX25" fmla="*/ 749029 w 9231548"/>
                <a:gd name="connsiteY25" fmla="*/ 1974715 h 5856051"/>
                <a:gd name="connsiteX26" fmla="*/ 690663 w 9231548"/>
                <a:gd name="connsiteY26" fmla="*/ 2013625 h 5856051"/>
                <a:gd name="connsiteX27" fmla="*/ 642025 w 9231548"/>
                <a:gd name="connsiteY27" fmla="*/ 2042808 h 5856051"/>
                <a:gd name="connsiteX28" fmla="*/ 593387 w 9231548"/>
                <a:gd name="connsiteY28" fmla="*/ 2081719 h 5856051"/>
                <a:gd name="connsiteX29" fmla="*/ 573931 w 9231548"/>
                <a:gd name="connsiteY29" fmla="*/ 2101174 h 5856051"/>
                <a:gd name="connsiteX30" fmla="*/ 535021 w 9231548"/>
                <a:gd name="connsiteY30" fmla="*/ 2120630 h 5856051"/>
                <a:gd name="connsiteX31" fmla="*/ 486382 w 9231548"/>
                <a:gd name="connsiteY31" fmla="*/ 2169268 h 5856051"/>
                <a:gd name="connsiteX32" fmla="*/ 457200 w 9231548"/>
                <a:gd name="connsiteY32" fmla="*/ 2198451 h 5856051"/>
                <a:gd name="connsiteX33" fmla="*/ 428017 w 9231548"/>
                <a:gd name="connsiteY33" fmla="*/ 2217906 h 5856051"/>
                <a:gd name="connsiteX34" fmla="*/ 398834 w 9231548"/>
                <a:gd name="connsiteY34" fmla="*/ 2295727 h 5856051"/>
                <a:gd name="connsiteX35" fmla="*/ 369651 w 9231548"/>
                <a:gd name="connsiteY35" fmla="*/ 2324910 h 5856051"/>
                <a:gd name="connsiteX36" fmla="*/ 359923 w 9231548"/>
                <a:gd name="connsiteY36" fmla="*/ 2373549 h 5856051"/>
                <a:gd name="connsiteX37" fmla="*/ 340468 w 9231548"/>
                <a:gd name="connsiteY37" fmla="*/ 2402732 h 5856051"/>
                <a:gd name="connsiteX38" fmla="*/ 321012 w 9231548"/>
                <a:gd name="connsiteY38" fmla="*/ 2509736 h 5856051"/>
                <a:gd name="connsiteX39" fmla="*/ 291829 w 9231548"/>
                <a:gd name="connsiteY39" fmla="*/ 2538919 h 5856051"/>
                <a:gd name="connsiteX40" fmla="*/ 262646 w 9231548"/>
                <a:gd name="connsiteY40" fmla="*/ 2626468 h 5856051"/>
                <a:gd name="connsiteX41" fmla="*/ 252919 w 9231548"/>
                <a:gd name="connsiteY41" fmla="*/ 2655651 h 5856051"/>
                <a:gd name="connsiteX42" fmla="*/ 204280 w 9231548"/>
                <a:gd name="connsiteY42" fmla="*/ 2723745 h 5856051"/>
                <a:gd name="connsiteX43" fmla="*/ 175097 w 9231548"/>
                <a:gd name="connsiteY43" fmla="*/ 2791838 h 5856051"/>
                <a:gd name="connsiteX44" fmla="*/ 165370 w 9231548"/>
                <a:gd name="connsiteY44" fmla="*/ 2821021 h 5856051"/>
                <a:gd name="connsiteX45" fmla="*/ 145914 w 9231548"/>
                <a:gd name="connsiteY45" fmla="*/ 2869659 h 5856051"/>
                <a:gd name="connsiteX46" fmla="*/ 107004 w 9231548"/>
                <a:gd name="connsiteY46" fmla="*/ 2928025 h 5856051"/>
                <a:gd name="connsiteX47" fmla="*/ 97276 w 9231548"/>
                <a:gd name="connsiteY47" fmla="*/ 2957208 h 5856051"/>
                <a:gd name="connsiteX48" fmla="*/ 58365 w 9231548"/>
                <a:gd name="connsiteY48" fmla="*/ 3005847 h 5856051"/>
                <a:gd name="connsiteX49" fmla="*/ 29182 w 9231548"/>
                <a:gd name="connsiteY49" fmla="*/ 3093396 h 5856051"/>
                <a:gd name="connsiteX50" fmla="*/ 19455 w 9231548"/>
                <a:gd name="connsiteY50" fmla="*/ 3122579 h 5856051"/>
                <a:gd name="connsiteX51" fmla="*/ 9727 w 9231548"/>
                <a:gd name="connsiteY51" fmla="*/ 3326859 h 5856051"/>
                <a:gd name="connsiteX52" fmla="*/ 0 w 9231548"/>
                <a:gd name="connsiteY52" fmla="*/ 3394953 h 5856051"/>
                <a:gd name="connsiteX53" fmla="*/ 9727 w 9231548"/>
                <a:gd name="connsiteY53" fmla="*/ 4134255 h 5856051"/>
                <a:gd name="connsiteX54" fmla="*/ 29182 w 9231548"/>
                <a:gd name="connsiteY54" fmla="*/ 4163438 h 5856051"/>
                <a:gd name="connsiteX55" fmla="*/ 48638 w 9231548"/>
                <a:gd name="connsiteY55" fmla="*/ 4221804 h 5856051"/>
                <a:gd name="connsiteX56" fmla="*/ 77821 w 9231548"/>
                <a:gd name="connsiteY56" fmla="*/ 4299625 h 5856051"/>
                <a:gd name="connsiteX57" fmla="*/ 97276 w 9231548"/>
                <a:gd name="connsiteY57" fmla="*/ 4357991 h 5856051"/>
                <a:gd name="connsiteX58" fmla="*/ 116731 w 9231548"/>
                <a:gd name="connsiteY58" fmla="*/ 4396902 h 5856051"/>
                <a:gd name="connsiteX59" fmla="*/ 145914 w 9231548"/>
                <a:gd name="connsiteY59" fmla="*/ 4484451 h 5856051"/>
                <a:gd name="connsiteX60" fmla="*/ 155642 w 9231548"/>
                <a:gd name="connsiteY60" fmla="*/ 4513634 h 5856051"/>
                <a:gd name="connsiteX61" fmla="*/ 175097 w 9231548"/>
                <a:gd name="connsiteY61" fmla="*/ 4562272 h 5856051"/>
                <a:gd name="connsiteX62" fmla="*/ 194553 w 9231548"/>
                <a:gd name="connsiteY62" fmla="*/ 4591455 h 5856051"/>
                <a:gd name="connsiteX63" fmla="*/ 223736 w 9231548"/>
                <a:gd name="connsiteY63" fmla="*/ 4698459 h 5856051"/>
                <a:gd name="connsiteX64" fmla="*/ 262646 w 9231548"/>
                <a:gd name="connsiteY64" fmla="*/ 4747098 h 5856051"/>
                <a:gd name="connsiteX65" fmla="*/ 311285 w 9231548"/>
                <a:gd name="connsiteY65" fmla="*/ 4795736 h 5856051"/>
                <a:gd name="connsiteX66" fmla="*/ 350195 w 9231548"/>
                <a:gd name="connsiteY66" fmla="*/ 4854102 h 5856051"/>
                <a:gd name="connsiteX67" fmla="*/ 379378 w 9231548"/>
                <a:gd name="connsiteY67" fmla="*/ 4902740 h 5856051"/>
                <a:gd name="connsiteX68" fmla="*/ 418289 w 9231548"/>
                <a:gd name="connsiteY68" fmla="*/ 4970834 h 5856051"/>
                <a:gd name="connsiteX69" fmla="*/ 447472 w 9231548"/>
                <a:gd name="connsiteY69" fmla="*/ 5000017 h 5856051"/>
                <a:gd name="connsiteX70" fmla="*/ 505838 w 9231548"/>
                <a:gd name="connsiteY70" fmla="*/ 5077838 h 5856051"/>
                <a:gd name="connsiteX71" fmla="*/ 564204 w 9231548"/>
                <a:gd name="connsiteY71" fmla="*/ 5116749 h 5856051"/>
                <a:gd name="connsiteX72" fmla="*/ 642025 w 9231548"/>
                <a:gd name="connsiteY72" fmla="*/ 5184842 h 5856051"/>
                <a:gd name="connsiteX73" fmla="*/ 671208 w 9231548"/>
                <a:gd name="connsiteY73" fmla="*/ 5194570 h 5856051"/>
                <a:gd name="connsiteX74" fmla="*/ 758757 w 9231548"/>
                <a:gd name="connsiteY74" fmla="*/ 5262664 h 5856051"/>
                <a:gd name="connsiteX75" fmla="*/ 826851 w 9231548"/>
                <a:gd name="connsiteY75" fmla="*/ 5311302 h 5856051"/>
                <a:gd name="connsiteX76" fmla="*/ 885217 w 9231548"/>
                <a:gd name="connsiteY76" fmla="*/ 5359940 h 5856051"/>
                <a:gd name="connsiteX77" fmla="*/ 982493 w 9231548"/>
                <a:gd name="connsiteY77" fmla="*/ 5408579 h 5856051"/>
                <a:gd name="connsiteX78" fmla="*/ 1050587 w 9231548"/>
                <a:gd name="connsiteY78" fmla="*/ 5447489 h 5856051"/>
                <a:gd name="connsiteX79" fmla="*/ 1118680 w 9231548"/>
                <a:gd name="connsiteY79" fmla="*/ 5466945 h 5856051"/>
                <a:gd name="connsiteX80" fmla="*/ 1177046 w 9231548"/>
                <a:gd name="connsiteY80" fmla="*/ 5496127 h 5856051"/>
                <a:gd name="connsiteX81" fmla="*/ 1245140 w 9231548"/>
                <a:gd name="connsiteY81" fmla="*/ 5505855 h 5856051"/>
                <a:gd name="connsiteX82" fmla="*/ 1478604 w 9231548"/>
                <a:gd name="connsiteY82" fmla="*/ 5515583 h 5856051"/>
                <a:gd name="connsiteX83" fmla="*/ 1556425 w 9231548"/>
                <a:gd name="connsiteY83" fmla="*/ 5525310 h 5856051"/>
                <a:gd name="connsiteX84" fmla="*/ 1585608 w 9231548"/>
                <a:gd name="connsiteY84" fmla="*/ 5535038 h 5856051"/>
                <a:gd name="connsiteX85" fmla="*/ 1643974 w 9231548"/>
                <a:gd name="connsiteY85" fmla="*/ 5544766 h 5856051"/>
                <a:gd name="connsiteX86" fmla="*/ 1770434 w 9231548"/>
                <a:gd name="connsiteY86" fmla="*/ 5573949 h 5856051"/>
                <a:gd name="connsiteX87" fmla="*/ 1838527 w 9231548"/>
                <a:gd name="connsiteY87" fmla="*/ 5603132 h 5856051"/>
                <a:gd name="connsiteX88" fmla="*/ 1955259 w 9231548"/>
                <a:gd name="connsiteY88" fmla="*/ 5622587 h 5856051"/>
                <a:gd name="connsiteX89" fmla="*/ 2062263 w 9231548"/>
                <a:gd name="connsiteY89" fmla="*/ 5651770 h 5856051"/>
                <a:gd name="connsiteX90" fmla="*/ 2169268 w 9231548"/>
                <a:gd name="connsiteY90" fmla="*/ 5661498 h 5856051"/>
                <a:gd name="connsiteX91" fmla="*/ 2237361 w 9231548"/>
                <a:gd name="connsiteY91" fmla="*/ 5671225 h 5856051"/>
                <a:gd name="connsiteX92" fmla="*/ 2441642 w 9231548"/>
                <a:gd name="connsiteY92" fmla="*/ 5661498 h 5856051"/>
                <a:gd name="connsiteX93" fmla="*/ 2500008 w 9231548"/>
                <a:gd name="connsiteY93" fmla="*/ 5651770 h 5856051"/>
                <a:gd name="connsiteX94" fmla="*/ 2538919 w 9231548"/>
                <a:gd name="connsiteY94" fmla="*/ 5642042 h 5856051"/>
                <a:gd name="connsiteX95" fmla="*/ 3249038 w 9231548"/>
                <a:gd name="connsiteY95" fmla="*/ 5632315 h 5856051"/>
                <a:gd name="connsiteX96" fmla="*/ 3511685 w 9231548"/>
                <a:gd name="connsiteY96" fmla="*/ 5642042 h 5856051"/>
                <a:gd name="connsiteX97" fmla="*/ 3589506 w 9231548"/>
                <a:gd name="connsiteY97" fmla="*/ 5661498 h 5856051"/>
                <a:gd name="connsiteX98" fmla="*/ 3657600 w 9231548"/>
                <a:gd name="connsiteY98" fmla="*/ 5671225 h 5856051"/>
                <a:gd name="connsiteX99" fmla="*/ 3842425 w 9231548"/>
                <a:gd name="connsiteY99" fmla="*/ 5690681 h 5856051"/>
                <a:gd name="connsiteX100" fmla="*/ 4134255 w 9231548"/>
                <a:gd name="connsiteY100" fmla="*/ 5700408 h 5856051"/>
                <a:gd name="connsiteX101" fmla="*/ 4289897 w 9231548"/>
                <a:gd name="connsiteY101" fmla="*/ 5729591 h 5856051"/>
                <a:gd name="connsiteX102" fmla="*/ 4523361 w 9231548"/>
                <a:gd name="connsiteY102" fmla="*/ 5758774 h 5856051"/>
                <a:gd name="connsiteX103" fmla="*/ 4630365 w 9231548"/>
                <a:gd name="connsiteY103" fmla="*/ 5778230 h 5856051"/>
                <a:gd name="connsiteX104" fmla="*/ 4737370 w 9231548"/>
                <a:gd name="connsiteY104" fmla="*/ 5787957 h 5856051"/>
                <a:gd name="connsiteX105" fmla="*/ 5428034 w 9231548"/>
                <a:gd name="connsiteY105" fmla="*/ 5807413 h 5856051"/>
                <a:gd name="connsiteX106" fmla="*/ 6284068 w 9231548"/>
                <a:gd name="connsiteY106" fmla="*/ 5856051 h 5856051"/>
                <a:gd name="connsiteX107" fmla="*/ 6391072 w 9231548"/>
                <a:gd name="connsiteY107" fmla="*/ 5826868 h 5856051"/>
                <a:gd name="connsiteX108" fmla="*/ 6429982 w 9231548"/>
                <a:gd name="connsiteY108" fmla="*/ 5797685 h 5856051"/>
                <a:gd name="connsiteX109" fmla="*/ 6498076 w 9231548"/>
                <a:gd name="connsiteY109" fmla="*/ 5778230 h 5856051"/>
                <a:gd name="connsiteX110" fmla="*/ 6585625 w 9231548"/>
                <a:gd name="connsiteY110" fmla="*/ 5710136 h 5856051"/>
                <a:gd name="connsiteX111" fmla="*/ 6624536 w 9231548"/>
                <a:gd name="connsiteY111" fmla="*/ 5622587 h 5856051"/>
                <a:gd name="connsiteX112" fmla="*/ 6653719 w 9231548"/>
                <a:gd name="connsiteY112" fmla="*/ 5573949 h 5856051"/>
                <a:gd name="connsiteX113" fmla="*/ 6741268 w 9231548"/>
                <a:gd name="connsiteY113" fmla="*/ 5496127 h 5856051"/>
                <a:gd name="connsiteX114" fmla="*/ 6789906 w 9231548"/>
                <a:gd name="connsiteY114" fmla="*/ 5447489 h 5856051"/>
                <a:gd name="connsiteX115" fmla="*/ 6926093 w 9231548"/>
                <a:gd name="connsiteY115" fmla="*/ 5379396 h 5856051"/>
                <a:gd name="connsiteX116" fmla="*/ 6984459 w 9231548"/>
                <a:gd name="connsiteY116" fmla="*/ 5359940 h 5856051"/>
                <a:gd name="connsiteX117" fmla="*/ 7081736 w 9231548"/>
                <a:gd name="connsiteY117" fmla="*/ 5321030 h 5856051"/>
                <a:gd name="connsiteX118" fmla="*/ 7169285 w 9231548"/>
                <a:gd name="connsiteY118" fmla="*/ 5311302 h 5856051"/>
                <a:gd name="connsiteX119" fmla="*/ 7402748 w 9231548"/>
                <a:gd name="connsiteY119" fmla="*/ 5291847 h 5856051"/>
                <a:gd name="connsiteX120" fmla="*/ 7558391 w 9231548"/>
                <a:gd name="connsiteY120" fmla="*/ 5272391 h 5856051"/>
                <a:gd name="connsiteX121" fmla="*/ 7616757 w 9231548"/>
                <a:gd name="connsiteY121" fmla="*/ 5243208 h 5856051"/>
                <a:gd name="connsiteX122" fmla="*/ 7723761 w 9231548"/>
                <a:gd name="connsiteY122" fmla="*/ 5175115 h 5856051"/>
                <a:gd name="connsiteX123" fmla="*/ 7830765 w 9231548"/>
                <a:gd name="connsiteY123" fmla="*/ 5126476 h 5856051"/>
                <a:gd name="connsiteX124" fmla="*/ 7869676 w 9231548"/>
                <a:gd name="connsiteY124" fmla="*/ 5097293 h 5856051"/>
                <a:gd name="connsiteX125" fmla="*/ 7937770 w 9231548"/>
                <a:gd name="connsiteY125" fmla="*/ 5068110 h 5856051"/>
                <a:gd name="connsiteX126" fmla="*/ 7966953 w 9231548"/>
                <a:gd name="connsiteY126" fmla="*/ 5038927 h 5856051"/>
                <a:gd name="connsiteX127" fmla="*/ 8005863 w 9231548"/>
                <a:gd name="connsiteY127" fmla="*/ 5019472 h 5856051"/>
                <a:gd name="connsiteX128" fmla="*/ 8044774 w 9231548"/>
                <a:gd name="connsiteY128" fmla="*/ 4980562 h 5856051"/>
                <a:gd name="connsiteX129" fmla="*/ 8103140 w 9231548"/>
                <a:gd name="connsiteY129" fmla="*/ 4951379 h 5856051"/>
                <a:gd name="connsiteX130" fmla="*/ 8161506 w 9231548"/>
                <a:gd name="connsiteY130" fmla="*/ 4912468 h 5856051"/>
                <a:gd name="connsiteX131" fmla="*/ 8219872 w 9231548"/>
                <a:gd name="connsiteY131" fmla="*/ 4883285 h 5856051"/>
                <a:gd name="connsiteX132" fmla="*/ 8404697 w 9231548"/>
                <a:gd name="connsiteY132" fmla="*/ 4766553 h 5856051"/>
                <a:gd name="connsiteX133" fmla="*/ 8463063 w 9231548"/>
                <a:gd name="connsiteY133" fmla="*/ 4717915 h 5856051"/>
                <a:gd name="connsiteX134" fmla="*/ 8540885 w 9231548"/>
                <a:gd name="connsiteY134" fmla="*/ 4659549 h 5856051"/>
                <a:gd name="connsiteX135" fmla="*/ 8579795 w 9231548"/>
                <a:gd name="connsiteY135" fmla="*/ 4610910 h 5856051"/>
                <a:gd name="connsiteX136" fmla="*/ 8686800 w 9231548"/>
                <a:gd name="connsiteY136" fmla="*/ 4523362 h 5856051"/>
                <a:gd name="connsiteX137" fmla="*/ 8774348 w 9231548"/>
                <a:gd name="connsiteY137" fmla="*/ 4435813 h 5856051"/>
                <a:gd name="connsiteX138" fmla="*/ 8832714 w 9231548"/>
                <a:gd name="connsiteY138" fmla="*/ 4348264 h 5856051"/>
                <a:gd name="connsiteX139" fmla="*/ 8910536 w 9231548"/>
                <a:gd name="connsiteY139" fmla="*/ 4270442 h 5856051"/>
                <a:gd name="connsiteX140" fmla="*/ 8949446 w 9231548"/>
                <a:gd name="connsiteY140" fmla="*/ 4182893 h 5856051"/>
                <a:gd name="connsiteX141" fmla="*/ 8998085 w 9231548"/>
                <a:gd name="connsiteY141" fmla="*/ 4105072 h 5856051"/>
                <a:gd name="connsiteX142" fmla="*/ 9046723 w 9231548"/>
                <a:gd name="connsiteY142" fmla="*/ 4007796 h 5856051"/>
                <a:gd name="connsiteX143" fmla="*/ 9066178 w 9231548"/>
                <a:gd name="connsiteY143" fmla="*/ 3959157 h 5856051"/>
                <a:gd name="connsiteX144" fmla="*/ 9095361 w 9231548"/>
                <a:gd name="connsiteY144" fmla="*/ 3910519 h 5856051"/>
                <a:gd name="connsiteX145" fmla="*/ 9114817 w 9231548"/>
                <a:gd name="connsiteY145" fmla="*/ 3861881 h 5856051"/>
                <a:gd name="connsiteX146" fmla="*/ 9153727 w 9231548"/>
                <a:gd name="connsiteY146" fmla="*/ 3793787 h 5856051"/>
                <a:gd name="connsiteX147" fmla="*/ 9173182 w 9231548"/>
                <a:gd name="connsiteY147" fmla="*/ 3725693 h 5856051"/>
                <a:gd name="connsiteX148" fmla="*/ 9202365 w 9231548"/>
                <a:gd name="connsiteY148" fmla="*/ 3618689 h 5856051"/>
                <a:gd name="connsiteX149" fmla="*/ 9212093 w 9231548"/>
                <a:gd name="connsiteY149" fmla="*/ 3579779 h 5856051"/>
                <a:gd name="connsiteX150" fmla="*/ 9231548 w 9231548"/>
                <a:gd name="connsiteY150" fmla="*/ 3521413 h 5856051"/>
                <a:gd name="connsiteX151" fmla="*/ 9221821 w 9231548"/>
                <a:gd name="connsiteY151" fmla="*/ 3142034 h 5856051"/>
                <a:gd name="connsiteX152" fmla="*/ 9212093 w 9231548"/>
                <a:gd name="connsiteY152" fmla="*/ 3093396 h 5856051"/>
                <a:gd name="connsiteX153" fmla="*/ 9192638 w 9231548"/>
                <a:gd name="connsiteY153" fmla="*/ 3044757 h 5856051"/>
                <a:gd name="connsiteX154" fmla="*/ 9173182 w 9231548"/>
                <a:gd name="connsiteY154" fmla="*/ 2898842 h 5856051"/>
                <a:gd name="connsiteX155" fmla="*/ 9153727 w 9231548"/>
                <a:gd name="connsiteY155" fmla="*/ 2821021 h 5856051"/>
                <a:gd name="connsiteX156" fmla="*/ 9124544 w 9231548"/>
                <a:gd name="connsiteY156" fmla="*/ 2714017 h 5856051"/>
                <a:gd name="connsiteX157" fmla="*/ 9095361 w 9231548"/>
                <a:gd name="connsiteY157" fmla="*/ 2675106 h 5856051"/>
                <a:gd name="connsiteX158" fmla="*/ 9066178 w 9231548"/>
                <a:gd name="connsiteY158" fmla="*/ 2548647 h 5856051"/>
                <a:gd name="connsiteX159" fmla="*/ 9046723 w 9231548"/>
                <a:gd name="connsiteY159" fmla="*/ 2470825 h 5856051"/>
                <a:gd name="connsiteX160" fmla="*/ 9027268 w 9231548"/>
                <a:gd name="connsiteY160" fmla="*/ 2334638 h 5856051"/>
                <a:gd name="connsiteX161" fmla="*/ 9017540 w 9231548"/>
                <a:gd name="connsiteY161" fmla="*/ 2169268 h 5856051"/>
                <a:gd name="connsiteX162" fmla="*/ 8988357 w 9231548"/>
                <a:gd name="connsiteY162" fmla="*/ 1984442 h 5856051"/>
                <a:gd name="connsiteX163" fmla="*/ 8968902 w 9231548"/>
                <a:gd name="connsiteY163" fmla="*/ 1605064 h 5856051"/>
                <a:gd name="connsiteX164" fmla="*/ 8959174 w 9231548"/>
                <a:gd name="connsiteY164" fmla="*/ 1391055 h 5856051"/>
                <a:gd name="connsiteX165" fmla="*/ 8939719 w 9231548"/>
                <a:gd name="connsiteY165" fmla="*/ 1293779 h 5856051"/>
                <a:gd name="connsiteX166" fmla="*/ 8920263 w 9231548"/>
                <a:gd name="connsiteY166" fmla="*/ 836579 h 5856051"/>
                <a:gd name="connsiteX167" fmla="*/ 8900808 w 9231548"/>
                <a:gd name="connsiteY167" fmla="*/ 719847 h 5856051"/>
                <a:gd name="connsiteX168" fmla="*/ 8891080 w 9231548"/>
                <a:gd name="connsiteY168" fmla="*/ 496110 h 5856051"/>
                <a:gd name="connsiteX169" fmla="*/ 8881353 w 9231548"/>
                <a:gd name="connsiteY169" fmla="*/ 243191 h 5856051"/>
                <a:gd name="connsiteX170" fmla="*/ 8861897 w 9231548"/>
                <a:gd name="connsiteY170" fmla="*/ 58366 h 5856051"/>
                <a:gd name="connsiteX171" fmla="*/ 8842442 w 9231548"/>
                <a:gd name="connsiteY171" fmla="*/ 0 h 5856051"/>
                <a:gd name="connsiteX172" fmla="*/ 8793804 w 9231548"/>
                <a:gd name="connsiteY172" fmla="*/ 9727 h 5856051"/>
                <a:gd name="connsiteX173" fmla="*/ 8754893 w 9231548"/>
                <a:gd name="connsiteY173" fmla="*/ 38910 h 5856051"/>
                <a:gd name="connsiteX174" fmla="*/ 8608978 w 9231548"/>
                <a:gd name="connsiteY174" fmla="*/ 97276 h 5856051"/>
                <a:gd name="connsiteX175" fmla="*/ 8064229 w 9231548"/>
                <a:gd name="connsiteY175" fmla="*/ 116732 h 5856051"/>
                <a:gd name="connsiteX176" fmla="*/ 7490297 w 9231548"/>
                <a:gd name="connsiteY176" fmla="*/ 126459 h 5856051"/>
                <a:gd name="connsiteX177" fmla="*/ 7431931 w 9231548"/>
                <a:gd name="connsiteY177" fmla="*/ 136187 h 5856051"/>
                <a:gd name="connsiteX178" fmla="*/ 7402748 w 9231548"/>
                <a:gd name="connsiteY178" fmla="*/ 145915 h 5856051"/>
                <a:gd name="connsiteX179" fmla="*/ 7208195 w 9231548"/>
                <a:gd name="connsiteY179" fmla="*/ 155642 h 5856051"/>
                <a:gd name="connsiteX180" fmla="*/ 7149829 w 9231548"/>
                <a:gd name="connsiteY180" fmla="*/ 165370 h 5856051"/>
                <a:gd name="connsiteX181" fmla="*/ 7120646 w 9231548"/>
                <a:gd name="connsiteY181" fmla="*/ 175098 h 5856051"/>
                <a:gd name="connsiteX182" fmla="*/ 7042825 w 9231548"/>
                <a:gd name="connsiteY182" fmla="*/ 184825 h 5856051"/>
                <a:gd name="connsiteX183" fmla="*/ 6877455 w 9231548"/>
                <a:gd name="connsiteY183" fmla="*/ 214008 h 5856051"/>
                <a:gd name="connsiteX184" fmla="*/ 6809361 w 9231548"/>
                <a:gd name="connsiteY184" fmla="*/ 233464 h 5856051"/>
                <a:gd name="connsiteX185" fmla="*/ 6702357 w 9231548"/>
                <a:gd name="connsiteY185" fmla="*/ 252919 h 5856051"/>
                <a:gd name="connsiteX186" fmla="*/ 6605080 w 9231548"/>
                <a:gd name="connsiteY186" fmla="*/ 272374 h 5856051"/>
                <a:gd name="connsiteX187" fmla="*/ 6527259 w 9231548"/>
                <a:gd name="connsiteY187" fmla="*/ 291830 h 5856051"/>
                <a:gd name="connsiteX188" fmla="*/ 6400800 w 9231548"/>
                <a:gd name="connsiteY188" fmla="*/ 311285 h 5856051"/>
                <a:gd name="connsiteX189" fmla="*/ 6079787 w 9231548"/>
                <a:gd name="connsiteY189" fmla="*/ 330740 h 5856051"/>
                <a:gd name="connsiteX190" fmla="*/ 5836595 w 9231548"/>
                <a:gd name="connsiteY190" fmla="*/ 350196 h 5856051"/>
                <a:gd name="connsiteX191" fmla="*/ 5768502 w 9231548"/>
                <a:gd name="connsiteY191" fmla="*/ 359923 h 5856051"/>
                <a:gd name="connsiteX192" fmla="*/ 5515582 w 9231548"/>
                <a:gd name="connsiteY192" fmla="*/ 398834 h 5856051"/>
                <a:gd name="connsiteX193" fmla="*/ 5282119 w 9231548"/>
                <a:gd name="connsiteY193" fmla="*/ 408562 h 5856051"/>
                <a:gd name="connsiteX194" fmla="*/ 5145931 w 9231548"/>
                <a:gd name="connsiteY194" fmla="*/ 428017 h 5856051"/>
                <a:gd name="connsiteX195" fmla="*/ 5058382 w 9231548"/>
                <a:gd name="connsiteY195" fmla="*/ 447472 h 5856051"/>
                <a:gd name="connsiteX196" fmla="*/ 4931923 w 9231548"/>
                <a:gd name="connsiteY196" fmla="*/ 466927 h 5856051"/>
                <a:gd name="connsiteX197" fmla="*/ 4893012 w 9231548"/>
                <a:gd name="connsiteY197" fmla="*/ 476655 h 5856051"/>
                <a:gd name="connsiteX198" fmla="*/ 4708187 w 9231548"/>
                <a:gd name="connsiteY198" fmla="*/ 496110 h 5856051"/>
                <a:gd name="connsiteX199" fmla="*/ 4649821 w 9231548"/>
                <a:gd name="connsiteY199" fmla="*/ 515566 h 5856051"/>
                <a:gd name="connsiteX200" fmla="*/ 4591455 w 9231548"/>
                <a:gd name="connsiteY200" fmla="*/ 554476 h 5856051"/>
                <a:gd name="connsiteX201" fmla="*/ 4523361 w 9231548"/>
                <a:gd name="connsiteY201" fmla="*/ 603115 h 5856051"/>
                <a:gd name="connsiteX202" fmla="*/ 4484451 w 9231548"/>
                <a:gd name="connsiteY202" fmla="*/ 622570 h 5856051"/>
                <a:gd name="connsiteX203" fmla="*/ 4455268 w 9231548"/>
                <a:gd name="connsiteY203" fmla="*/ 632298 h 5856051"/>
                <a:gd name="connsiteX204" fmla="*/ 4396902 w 9231548"/>
                <a:gd name="connsiteY204" fmla="*/ 671208 h 5856051"/>
                <a:gd name="connsiteX205" fmla="*/ 4309353 w 9231548"/>
                <a:gd name="connsiteY205" fmla="*/ 700391 h 5856051"/>
                <a:gd name="connsiteX206" fmla="*/ 4280170 w 9231548"/>
                <a:gd name="connsiteY206" fmla="*/ 710119 h 5856051"/>
                <a:gd name="connsiteX207" fmla="*/ 4192621 w 9231548"/>
                <a:gd name="connsiteY207" fmla="*/ 739302 h 5856051"/>
                <a:gd name="connsiteX208" fmla="*/ 4114800 w 9231548"/>
                <a:gd name="connsiteY208" fmla="*/ 749030 h 5856051"/>
                <a:gd name="connsiteX209" fmla="*/ 4027251 w 9231548"/>
                <a:gd name="connsiteY209" fmla="*/ 778213 h 5856051"/>
                <a:gd name="connsiteX210" fmla="*/ 3959157 w 9231548"/>
                <a:gd name="connsiteY210" fmla="*/ 787940 h 5856051"/>
                <a:gd name="connsiteX211" fmla="*/ 3900791 w 9231548"/>
                <a:gd name="connsiteY211" fmla="*/ 797668 h 5856051"/>
                <a:gd name="connsiteX212" fmla="*/ 3784059 w 9231548"/>
                <a:gd name="connsiteY212" fmla="*/ 836579 h 5856051"/>
                <a:gd name="connsiteX213" fmla="*/ 3715965 w 9231548"/>
                <a:gd name="connsiteY213" fmla="*/ 856034 h 5856051"/>
                <a:gd name="connsiteX214" fmla="*/ 3657600 w 9231548"/>
                <a:gd name="connsiteY214" fmla="*/ 865762 h 5856051"/>
                <a:gd name="connsiteX215" fmla="*/ 3511685 w 9231548"/>
                <a:gd name="connsiteY215" fmla="*/ 894945 h 5856051"/>
                <a:gd name="connsiteX216" fmla="*/ 3472774 w 9231548"/>
                <a:gd name="connsiteY216" fmla="*/ 904672 h 5856051"/>
                <a:gd name="connsiteX217" fmla="*/ 3375497 w 9231548"/>
                <a:gd name="connsiteY217" fmla="*/ 924127 h 5856051"/>
                <a:gd name="connsiteX218" fmla="*/ 3287948 w 9231548"/>
                <a:gd name="connsiteY218" fmla="*/ 953310 h 5856051"/>
                <a:gd name="connsiteX219" fmla="*/ 3258765 w 9231548"/>
                <a:gd name="connsiteY219" fmla="*/ 963038 h 5856051"/>
                <a:gd name="connsiteX220" fmla="*/ 3161489 w 9231548"/>
                <a:gd name="connsiteY220" fmla="*/ 992221 h 5856051"/>
                <a:gd name="connsiteX221" fmla="*/ 3132306 w 9231548"/>
                <a:gd name="connsiteY221" fmla="*/ 1001949 h 5856051"/>
                <a:gd name="connsiteX222" fmla="*/ 3083668 w 9231548"/>
                <a:gd name="connsiteY222" fmla="*/ 1021404 h 5856051"/>
                <a:gd name="connsiteX223" fmla="*/ 3005846 w 9231548"/>
                <a:gd name="connsiteY223" fmla="*/ 1060315 h 5856051"/>
                <a:gd name="connsiteX224" fmla="*/ 2966936 w 9231548"/>
                <a:gd name="connsiteY224" fmla="*/ 1070042 h 5856051"/>
                <a:gd name="connsiteX225" fmla="*/ 2928025 w 9231548"/>
                <a:gd name="connsiteY225" fmla="*/ 1099225 h 5856051"/>
                <a:gd name="connsiteX226" fmla="*/ 2889114 w 9231548"/>
                <a:gd name="connsiteY226" fmla="*/ 1108953 h 5856051"/>
                <a:gd name="connsiteX227" fmla="*/ 2782110 w 9231548"/>
                <a:gd name="connsiteY227" fmla="*/ 1128408 h 5856051"/>
                <a:gd name="connsiteX228" fmla="*/ 2714017 w 9231548"/>
                <a:gd name="connsiteY228" fmla="*/ 1147864 h 5856051"/>
                <a:gd name="connsiteX229" fmla="*/ 2509736 w 9231548"/>
                <a:gd name="connsiteY229" fmla="*/ 1167319 h 5856051"/>
                <a:gd name="connsiteX230" fmla="*/ 2461097 w 9231548"/>
                <a:gd name="connsiteY230" fmla="*/ 1177047 h 5856051"/>
                <a:gd name="connsiteX231" fmla="*/ 2431914 w 9231548"/>
                <a:gd name="connsiteY231" fmla="*/ 1186774 h 5856051"/>
                <a:gd name="connsiteX232" fmla="*/ 2354093 w 9231548"/>
                <a:gd name="connsiteY232" fmla="*/ 1196502 h 5856051"/>
                <a:gd name="connsiteX233" fmla="*/ 2295727 w 9231548"/>
                <a:gd name="connsiteY233" fmla="*/ 1215957 h 5856051"/>
                <a:gd name="connsiteX234" fmla="*/ 2276272 w 9231548"/>
                <a:gd name="connsiteY234" fmla="*/ 1235413 h 5856051"/>
                <a:gd name="connsiteX235" fmla="*/ 2247089 w 9231548"/>
                <a:gd name="connsiteY235" fmla="*/ 1245140 h 5856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Lst>
              <a:rect l="l" t="t" r="r" b="b"/>
              <a:pathLst>
                <a:path w="9231548" h="5856051">
                  <a:moveTo>
                    <a:pt x="2247089" y="1245140"/>
                  </a:moveTo>
                  <a:cubicBezTo>
                    <a:pt x="2217906" y="1245140"/>
                    <a:pt x="2149694" y="1240108"/>
                    <a:pt x="2101174" y="1235413"/>
                  </a:cubicBezTo>
                  <a:cubicBezTo>
                    <a:pt x="1976182" y="1223317"/>
                    <a:pt x="1981920" y="1223234"/>
                    <a:pt x="1896893" y="1206230"/>
                  </a:cubicBezTo>
                  <a:cubicBezTo>
                    <a:pt x="1848255" y="1209472"/>
                    <a:pt x="1799426" y="1210574"/>
                    <a:pt x="1750978" y="1215957"/>
                  </a:cubicBezTo>
                  <a:cubicBezTo>
                    <a:pt x="1740787" y="1217089"/>
                    <a:pt x="1730966" y="1221099"/>
                    <a:pt x="1721795" y="1225685"/>
                  </a:cubicBezTo>
                  <a:cubicBezTo>
                    <a:pt x="1693135" y="1240015"/>
                    <a:pt x="1668032" y="1265120"/>
                    <a:pt x="1653702" y="1293779"/>
                  </a:cubicBezTo>
                  <a:cubicBezTo>
                    <a:pt x="1649116" y="1302950"/>
                    <a:pt x="1651225" y="1315711"/>
                    <a:pt x="1643974" y="1322962"/>
                  </a:cubicBezTo>
                  <a:cubicBezTo>
                    <a:pt x="1627440" y="1339496"/>
                    <a:pt x="1607790" y="1354478"/>
                    <a:pt x="1585608" y="1361872"/>
                  </a:cubicBezTo>
                  <a:cubicBezTo>
                    <a:pt x="1479167" y="1397354"/>
                    <a:pt x="1640398" y="1340764"/>
                    <a:pt x="1527242" y="1391055"/>
                  </a:cubicBezTo>
                  <a:cubicBezTo>
                    <a:pt x="1459188" y="1421300"/>
                    <a:pt x="1480426" y="1402759"/>
                    <a:pt x="1410510" y="1420238"/>
                  </a:cubicBezTo>
                  <a:cubicBezTo>
                    <a:pt x="1390615" y="1425212"/>
                    <a:pt x="1352144" y="1439693"/>
                    <a:pt x="1352144" y="1439693"/>
                  </a:cubicBezTo>
                  <a:cubicBezTo>
                    <a:pt x="1342416" y="1446178"/>
                    <a:pt x="1333418" y="1453920"/>
                    <a:pt x="1322961" y="1459149"/>
                  </a:cubicBezTo>
                  <a:cubicBezTo>
                    <a:pt x="1313790" y="1463735"/>
                    <a:pt x="1302571" y="1463600"/>
                    <a:pt x="1293778" y="1468876"/>
                  </a:cubicBezTo>
                  <a:cubicBezTo>
                    <a:pt x="1285914" y="1473595"/>
                    <a:pt x="1282753" y="1484719"/>
                    <a:pt x="1274323" y="1488332"/>
                  </a:cubicBezTo>
                  <a:cubicBezTo>
                    <a:pt x="1259126" y="1494845"/>
                    <a:pt x="1241636" y="1493709"/>
                    <a:pt x="1225685" y="1498059"/>
                  </a:cubicBezTo>
                  <a:cubicBezTo>
                    <a:pt x="1205900" y="1503455"/>
                    <a:pt x="1186774" y="1511030"/>
                    <a:pt x="1167319" y="1517515"/>
                  </a:cubicBezTo>
                  <a:lnTo>
                    <a:pt x="1138136" y="1527242"/>
                  </a:lnTo>
                  <a:lnTo>
                    <a:pt x="1050587" y="1556425"/>
                  </a:lnTo>
                  <a:lnTo>
                    <a:pt x="1021404" y="1566153"/>
                  </a:lnTo>
                  <a:cubicBezTo>
                    <a:pt x="974226" y="1613331"/>
                    <a:pt x="992668" y="1589802"/>
                    <a:pt x="963038" y="1634247"/>
                  </a:cubicBezTo>
                  <a:cubicBezTo>
                    <a:pt x="959795" y="1647217"/>
                    <a:pt x="955343" y="1659943"/>
                    <a:pt x="953310" y="1673157"/>
                  </a:cubicBezTo>
                  <a:cubicBezTo>
                    <a:pt x="948845" y="1702178"/>
                    <a:pt x="950184" y="1732095"/>
                    <a:pt x="943582" y="1760706"/>
                  </a:cubicBezTo>
                  <a:cubicBezTo>
                    <a:pt x="940321" y="1774836"/>
                    <a:pt x="932381" y="1787694"/>
                    <a:pt x="924127" y="1799617"/>
                  </a:cubicBezTo>
                  <a:cubicBezTo>
                    <a:pt x="915372" y="1812263"/>
                    <a:pt x="856953" y="1892936"/>
                    <a:pt x="826851" y="1916349"/>
                  </a:cubicBezTo>
                  <a:cubicBezTo>
                    <a:pt x="808394" y="1930704"/>
                    <a:pt x="785019" y="1938725"/>
                    <a:pt x="768485" y="1955259"/>
                  </a:cubicBezTo>
                  <a:cubicBezTo>
                    <a:pt x="762000" y="1961744"/>
                    <a:pt x="756366" y="1969212"/>
                    <a:pt x="749029" y="1974715"/>
                  </a:cubicBezTo>
                  <a:cubicBezTo>
                    <a:pt x="730323" y="1988744"/>
                    <a:pt x="707196" y="1997091"/>
                    <a:pt x="690663" y="2013625"/>
                  </a:cubicBezTo>
                  <a:cubicBezTo>
                    <a:pt x="663958" y="2040332"/>
                    <a:pt x="679909" y="2030181"/>
                    <a:pt x="642025" y="2042808"/>
                  </a:cubicBezTo>
                  <a:cubicBezTo>
                    <a:pt x="595059" y="2089776"/>
                    <a:pt x="654732" y="2032644"/>
                    <a:pt x="593387" y="2081719"/>
                  </a:cubicBezTo>
                  <a:cubicBezTo>
                    <a:pt x="586225" y="2087448"/>
                    <a:pt x="581562" y="2096087"/>
                    <a:pt x="573931" y="2101174"/>
                  </a:cubicBezTo>
                  <a:cubicBezTo>
                    <a:pt x="561865" y="2109218"/>
                    <a:pt x="546467" y="2111727"/>
                    <a:pt x="535021" y="2120630"/>
                  </a:cubicBezTo>
                  <a:cubicBezTo>
                    <a:pt x="516922" y="2134707"/>
                    <a:pt x="502595" y="2153055"/>
                    <a:pt x="486382" y="2169268"/>
                  </a:cubicBezTo>
                  <a:cubicBezTo>
                    <a:pt x="476654" y="2178996"/>
                    <a:pt x="468646" y="2190820"/>
                    <a:pt x="457200" y="2198451"/>
                  </a:cubicBezTo>
                  <a:lnTo>
                    <a:pt x="428017" y="2217906"/>
                  </a:lnTo>
                  <a:cubicBezTo>
                    <a:pt x="421550" y="2237307"/>
                    <a:pt x="407141" y="2282436"/>
                    <a:pt x="398834" y="2295727"/>
                  </a:cubicBezTo>
                  <a:cubicBezTo>
                    <a:pt x="391543" y="2307393"/>
                    <a:pt x="379379" y="2315182"/>
                    <a:pt x="369651" y="2324910"/>
                  </a:cubicBezTo>
                  <a:cubicBezTo>
                    <a:pt x="366408" y="2341123"/>
                    <a:pt x="365728" y="2358068"/>
                    <a:pt x="359923" y="2373549"/>
                  </a:cubicBezTo>
                  <a:cubicBezTo>
                    <a:pt x="355818" y="2384496"/>
                    <a:pt x="344165" y="2391641"/>
                    <a:pt x="340468" y="2402732"/>
                  </a:cubicBezTo>
                  <a:cubicBezTo>
                    <a:pt x="339341" y="2406113"/>
                    <a:pt x="325120" y="2501521"/>
                    <a:pt x="321012" y="2509736"/>
                  </a:cubicBezTo>
                  <a:cubicBezTo>
                    <a:pt x="314860" y="2522041"/>
                    <a:pt x="301557" y="2529191"/>
                    <a:pt x="291829" y="2538919"/>
                  </a:cubicBezTo>
                  <a:lnTo>
                    <a:pt x="262646" y="2626468"/>
                  </a:lnTo>
                  <a:cubicBezTo>
                    <a:pt x="259404" y="2636196"/>
                    <a:pt x="260170" y="2648400"/>
                    <a:pt x="252919" y="2655651"/>
                  </a:cubicBezTo>
                  <a:cubicBezTo>
                    <a:pt x="213482" y="2695088"/>
                    <a:pt x="229888" y="2672529"/>
                    <a:pt x="204280" y="2723745"/>
                  </a:cubicBezTo>
                  <a:cubicBezTo>
                    <a:pt x="184035" y="2804727"/>
                    <a:pt x="208687" y="2724658"/>
                    <a:pt x="175097" y="2791838"/>
                  </a:cubicBezTo>
                  <a:cubicBezTo>
                    <a:pt x="170511" y="2801009"/>
                    <a:pt x="168970" y="2811420"/>
                    <a:pt x="165370" y="2821021"/>
                  </a:cubicBezTo>
                  <a:cubicBezTo>
                    <a:pt x="159239" y="2837371"/>
                    <a:pt x="154276" y="2854329"/>
                    <a:pt x="145914" y="2869659"/>
                  </a:cubicBezTo>
                  <a:cubicBezTo>
                    <a:pt x="134717" y="2890186"/>
                    <a:pt x="114398" y="2905843"/>
                    <a:pt x="107004" y="2928025"/>
                  </a:cubicBezTo>
                  <a:cubicBezTo>
                    <a:pt x="103761" y="2937753"/>
                    <a:pt x="101862" y="2948037"/>
                    <a:pt x="97276" y="2957208"/>
                  </a:cubicBezTo>
                  <a:cubicBezTo>
                    <a:pt x="85004" y="2981752"/>
                    <a:pt x="76462" y="2987750"/>
                    <a:pt x="58365" y="3005847"/>
                  </a:cubicBezTo>
                  <a:lnTo>
                    <a:pt x="29182" y="3093396"/>
                  </a:lnTo>
                  <a:lnTo>
                    <a:pt x="19455" y="3122579"/>
                  </a:lnTo>
                  <a:cubicBezTo>
                    <a:pt x="16212" y="3190672"/>
                    <a:pt x="14584" y="3258862"/>
                    <a:pt x="9727" y="3326859"/>
                  </a:cubicBezTo>
                  <a:cubicBezTo>
                    <a:pt x="8093" y="3349729"/>
                    <a:pt x="0" y="3372025"/>
                    <a:pt x="0" y="3394953"/>
                  </a:cubicBezTo>
                  <a:cubicBezTo>
                    <a:pt x="0" y="3641408"/>
                    <a:pt x="375" y="3887977"/>
                    <a:pt x="9727" y="4134255"/>
                  </a:cubicBezTo>
                  <a:cubicBezTo>
                    <a:pt x="10171" y="4145938"/>
                    <a:pt x="24434" y="4152755"/>
                    <a:pt x="29182" y="4163438"/>
                  </a:cubicBezTo>
                  <a:cubicBezTo>
                    <a:pt x="37511" y="4182178"/>
                    <a:pt x="43664" y="4201908"/>
                    <a:pt x="48638" y="4221804"/>
                  </a:cubicBezTo>
                  <a:cubicBezTo>
                    <a:pt x="69698" y="4306050"/>
                    <a:pt x="43908" y="4214844"/>
                    <a:pt x="77821" y="4299625"/>
                  </a:cubicBezTo>
                  <a:cubicBezTo>
                    <a:pt x="85437" y="4318666"/>
                    <a:pt x="88105" y="4339648"/>
                    <a:pt x="97276" y="4357991"/>
                  </a:cubicBezTo>
                  <a:cubicBezTo>
                    <a:pt x="103761" y="4370961"/>
                    <a:pt x="111345" y="4383438"/>
                    <a:pt x="116731" y="4396902"/>
                  </a:cubicBezTo>
                  <a:cubicBezTo>
                    <a:pt x="116748" y="4396944"/>
                    <a:pt x="141043" y="4469838"/>
                    <a:pt x="145914" y="4484451"/>
                  </a:cubicBezTo>
                  <a:cubicBezTo>
                    <a:pt x="149157" y="4494179"/>
                    <a:pt x="151834" y="4504113"/>
                    <a:pt x="155642" y="4513634"/>
                  </a:cubicBezTo>
                  <a:cubicBezTo>
                    <a:pt x="162127" y="4529847"/>
                    <a:pt x="167288" y="4546654"/>
                    <a:pt x="175097" y="4562272"/>
                  </a:cubicBezTo>
                  <a:cubicBezTo>
                    <a:pt x="180326" y="4572729"/>
                    <a:pt x="188068" y="4581727"/>
                    <a:pt x="194553" y="4591455"/>
                  </a:cubicBezTo>
                  <a:cubicBezTo>
                    <a:pt x="198353" y="4610454"/>
                    <a:pt x="211392" y="4686114"/>
                    <a:pt x="223736" y="4698459"/>
                  </a:cubicBezTo>
                  <a:cubicBezTo>
                    <a:pt x="299616" y="4774342"/>
                    <a:pt x="176715" y="4648892"/>
                    <a:pt x="262646" y="4747098"/>
                  </a:cubicBezTo>
                  <a:cubicBezTo>
                    <a:pt x="277745" y="4764353"/>
                    <a:pt x="311285" y="4795736"/>
                    <a:pt x="311285" y="4795736"/>
                  </a:cubicBezTo>
                  <a:cubicBezTo>
                    <a:pt x="330792" y="4854262"/>
                    <a:pt x="306476" y="4795810"/>
                    <a:pt x="350195" y="4854102"/>
                  </a:cubicBezTo>
                  <a:cubicBezTo>
                    <a:pt x="361539" y="4869228"/>
                    <a:pt x="370196" y="4886212"/>
                    <a:pt x="379378" y="4902740"/>
                  </a:cubicBezTo>
                  <a:cubicBezTo>
                    <a:pt x="395234" y="4931280"/>
                    <a:pt x="397908" y="4946377"/>
                    <a:pt x="418289" y="4970834"/>
                  </a:cubicBezTo>
                  <a:cubicBezTo>
                    <a:pt x="427096" y="4981402"/>
                    <a:pt x="439026" y="4989158"/>
                    <a:pt x="447472" y="5000017"/>
                  </a:cubicBezTo>
                  <a:cubicBezTo>
                    <a:pt x="466258" y="5024171"/>
                    <a:pt x="479736" y="5058262"/>
                    <a:pt x="505838" y="5077838"/>
                  </a:cubicBezTo>
                  <a:cubicBezTo>
                    <a:pt x="524544" y="5091867"/>
                    <a:pt x="547670" y="5100215"/>
                    <a:pt x="564204" y="5116749"/>
                  </a:cubicBezTo>
                  <a:cubicBezTo>
                    <a:pt x="589708" y="5142253"/>
                    <a:pt x="610354" y="5165048"/>
                    <a:pt x="642025" y="5184842"/>
                  </a:cubicBezTo>
                  <a:cubicBezTo>
                    <a:pt x="650720" y="5190277"/>
                    <a:pt x="661480" y="5191327"/>
                    <a:pt x="671208" y="5194570"/>
                  </a:cubicBezTo>
                  <a:cubicBezTo>
                    <a:pt x="700391" y="5217268"/>
                    <a:pt x="727995" y="5242156"/>
                    <a:pt x="758757" y="5262664"/>
                  </a:cubicBezTo>
                  <a:cubicBezTo>
                    <a:pt x="788379" y="5282412"/>
                    <a:pt x="796685" y="5287170"/>
                    <a:pt x="826851" y="5311302"/>
                  </a:cubicBezTo>
                  <a:cubicBezTo>
                    <a:pt x="846627" y="5327122"/>
                    <a:pt x="863741" y="5346518"/>
                    <a:pt x="885217" y="5359940"/>
                  </a:cubicBezTo>
                  <a:cubicBezTo>
                    <a:pt x="915959" y="5379154"/>
                    <a:pt x="951017" y="5390593"/>
                    <a:pt x="982493" y="5408579"/>
                  </a:cubicBezTo>
                  <a:cubicBezTo>
                    <a:pt x="1005191" y="5421549"/>
                    <a:pt x="1026558" y="5437191"/>
                    <a:pt x="1050587" y="5447489"/>
                  </a:cubicBezTo>
                  <a:cubicBezTo>
                    <a:pt x="1072284" y="5456788"/>
                    <a:pt x="1096647" y="5458471"/>
                    <a:pt x="1118680" y="5466945"/>
                  </a:cubicBezTo>
                  <a:cubicBezTo>
                    <a:pt x="1138982" y="5474753"/>
                    <a:pt x="1156256" y="5489730"/>
                    <a:pt x="1177046" y="5496127"/>
                  </a:cubicBezTo>
                  <a:cubicBezTo>
                    <a:pt x="1198961" y="5502870"/>
                    <a:pt x="1222259" y="5504379"/>
                    <a:pt x="1245140" y="5505855"/>
                  </a:cubicBezTo>
                  <a:cubicBezTo>
                    <a:pt x="1322867" y="5510870"/>
                    <a:pt x="1400783" y="5512340"/>
                    <a:pt x="1478604" y="5515583"/>
                  </a:cubicBezTo>
                  <a:cubicBezTo>
                    <a:pt x="1504544" y="5518825"/>
                    <a:pt x="1530704" y="5520634"/>
                    <a:pt x="1556425" y="5525310"/>
                  </a:cubicBezTo>
                  <a:cubicBezTo>
                    <a:pt x="1566514" y="5527144"/>
                    <a:pt x="1575598" y="5532814"/>
                    <a:pt x="1585608" y="5535038"/>
                  </a:cubicBezTo>
                  <a:cubicBezTo>
                    <a:pt x="1604862" y="5539317"/>
                    <a:pt x="1624755" y="5540331"/>
                    <a:pt x="1643974" y="5544766"/>
                  </a:cubicBezTo>
                  <a:cubicBezTo>
                    <a:pt x="1805654" y="5582077"/>
                    <a:pt x="1626434" y="5549948"/>
                    <a:pt x="1770434" y="5573949"/>
                  </a:cubicBezTo>
                  <a:cubicBezTo>
                    <a:pt x="1793132" y="5583677"/>
                    <a:pt x="1815100" y="5595323"/>
                    <a:pt x="1838527" y="5603132"/>
                  </a:cubicBezTo>
                  <a:cubicBezTo>
                    <a:pt x="1859858" y="5610242"/>
                    <a:pt x="1939845" y="5620385"/>
                    <a:pt x="1955259" y="5622587"/>
                  </a:cubicBezTo>
                  <a:cubicBezTo>
                    <a:pt x="1998610" y="5637037"/>
                    <a:pt x="2018267" y="5646270"/>
                    <a:pt x="2062263" y="5651770"/>
                  </a:cubicBezTo>
                  <a:cubicBezTo>
                    <a:pt x="2097802" y="5656212"/>
                    <a:pt x="2133672" y="5657543"/>
                    <a:pt x="2169268" y="5661498"/>
                  </a:cubicBezTo>
                  <a:cubicBezTo>
                    <a:pt x="2192056" y="5664030"/>
                    <a:pt x="2214663" y="5667983"/>
                    <a:pt x="2237361" y="5671225"/>
                  </a:cubicBezTo>
                  <a:cubicBezTo>
                    <a:pt x="2305455" y="5667983"/>
                    <a:pt x="2373657" y="5666534"/>
                    <a:pt x="2441642" y="5661498"/>
                  </a:cubicBezTo>
                  <a:cubicBezTo>
                    <a:pt x="2461312" y="5660041"/>
                    <a:pt x="2480667" y="5655638"/>
                    <a:pt x="2500008" y="5651770"/>
                  </a:cubicBezTo>
                  <a:cubicBezTo>
                    <a:pt x="2513118" y="5649148"/>
                    <a:pt x="2525554" y="5642389"/>
                    <a:pt x="2538919" y="5642042"/>
                  </a:cubicBezTo>
                  <a:cubicBezTo>
                    <a:pt x="2775568" y="5635895"/>
                    <a:pt x="3012332" y="5635557"/>
                    <a:pt x="3249038" y="5632315"/>
                  </a:cubicBezTo>
                  <a:cubicBezTo>
                    <a:pt x="3336587" y="5635557"/>
                    <a:pt x="3424396" y="5634560"/>
                    <a:pt x="3511685" y="5642042"/>
                  </a:cubicBezTo>
                  <a:cubicBezTo>
                    <a:pt x="3538326" y="5644326"/>
                    <a:pt x="3563287" y="5656254"/>
                    <a:pt x="3589506" y="5661498"/>
                  </a:cubicBezTo>
                  <a:cubicBezTo>
                    <a:pt x="3611989" y="5665995"/>
                    <a:pt x="3634823" y="5668597"/>
                    <a:pt x="3657600" y="5671225"/>
                  </a:cubicBezTo>
                  <a:cubicBezTo>
                    <a:pt x="3719140" y="5678326"/>
                    <a:pt x="3780592" y="5686895"/>
                    <a:pt x="3842425" y="5690681"/>
                  </a:cubicBezTo>
                  <a:cubicBezTo>
                    <a:pt x="3939574" y="5696629"/>
                    <a:pt x="4036978" y="5697166"/>
                    <a:pt x="4134255" y="5700408"/>
                  </a:cubicBezTo>
                  <a:cubicBezTo>
                    <a:pt x="4264128" y="5732877"/>
                    <a:pt x="4159449" y="5710024"/>
                    <a:pt x="4289897" y="5729591"/>
                  </a:cubicBezTo>
                  <a:cubicBezTo>
                    <a:pt x="4483964" y="5758701"/>
                    <a:pt x="4328893" y="5742569"/>
                    <a:pt x="4523361" y="5758774"/>
                  </a:cubicBezTo>
                  <a:cubicBezTo>
                    <a:pt x="4559029" y="5765259"/>
                    <a:pt x="4594445" y="5773332"/>
                    <a:pt x="4630365" y="5778230"/>
                  </a:cubicBezTo>
                  <a:cubicBezTo>
                    <a:pt x="4665852" y="5783069"/>
                    <a:pt x="4701660" y="5785210"/>
                    <a:pt x="4737370" y="5787957"/>
                  </a:cubicBezTo>
                  <a:cubicBezTo>
                    <a:pt x="5007711" y="5808752"/>
                    <a:pt x="5046104" y="5800593"/>
                    <a:pt x="5428034" y="5807413"/>
                  </a:cubicBezTo>
                  <a:cubicBezTo>
                    <a:pt x="6134840" y="5850908"/>
                    <a:pt x="5849366" y="5837150"/>
                    <a:pt x="6284068" y="5856051"/>
                  </a:cubicBezTo>
                  <a:cubicBezTo>
                    <a:pt x="6319736" y="5846323"/>
                    <a:pt x="6356746" y="5840599"/>
                    <a:pt x="6391072" y="5826868"/>
                  </a:cubicBezTo>
                  <a:cubicBezTo>
                    <a:pt x="6406125" y="5820847"/>
                    <a:pt x="6415223" y="5804394"/>
                    <a:pt x="6429982" y="5797685"/>
                  </a:cubicBezTo>
                  <a:cubicBezTo>
                    <a:pt x="6451472" y="5787917"/>
                    <a:pt x="6475378" y="5784715"/>
                    <a:pt x="6498076" y="5778230"/>
                  </a:cubicBezTo>
                  <a:cubicBezTo>
                    <a:pt x="6662767" y="5613539"/>
                    <a:pt x="6405389" y="5864625"/>
                    <a:pt x="6585625" y="5710136"/>
                  </a:cubicBezTo>
                  <a:cubicBezTo>
                    <a:pt x="6609558" y="5689622"/>
                    <a:pt x="6613481" y="5646907"/>
                    <a:pt x="6624536" y="5622587"/>
                  </a:cubicBezTo>
                  <a:cubicBezTo>
                    <a:pt x="6632360" y="5605375"/>
                    <a:pt x="6642111" y="5588873"/>
                    <a:pt x="6653719" y="5573949"/>
                  </a:cubicBezTo>
                  <a:cubicBezTo>
                    <a:pt x="6682037" y="5537540"/>
                    <a:pt x="6706914" y="5527046"/>
                    <a:pt x="6741268" y="5496127"/>
                  </a:cubicBezTo>
                  <a:cubicBezTo>
                    <a:pt x="6758310" y="5480789"/>
                    <a:pt x="6771563" y="5461246"/>
                    <a:pt x="6789906" y="5447489"/>
                  </a:cubicBezTo>
                  <a:cubicBezTo>
                    <a:pt x="6823949" y="5421957"/>
                    <a:pt x="6886390" y="5394667"/>
                    <a:pt x="6926093" y="5379396"/>
                  </a:cubicBezTo>
                  <a:cubicBezTo>
                    <a:pt x="6945234" y="5372034"/>
                    <a:pt x="6965418" y="5367556"/>
                    <a:pt x="6984459" y="5359940"/>
                  </a:cubicBezTo>
                  <a:cubicBezTo>
                    <a:pt x="7036338" y="5339188"/>
                    <a:pt x="7017215" y="5333934"/>
                    <a:pt x="7081736" y="5321030"/>
                  </a:cubicBezTo>
                  <a:cubicBezTo>
                    <a:pt x="7110528" y="5315272"/>
                    <a:pt x="7140043" y="5313960"/>
                    <a:pt x="7169285" y="5311302"/>
                  </a:cubicBezTo>
                  <a:cubicBezTo>
                    <a:pt x="7247055" y="5304232"/>
                    <a:pt x="7325135" y="5300471"/>
                    <a:pt x="7402748" y="5291847"/>
                  </a:cubicBezTo>
                  <a:cubicBezTo>
                    <a:pt x="7513085" y="5279587"/>
                    <a:pt x="7461230" y="5286272"/>
                    <a:pt x="7558391" y="5272391"/>
                  </a:cubicBezTo>
                  <a:cubicBezTo>
                    <a:pt x="7577846" y="5262663"/>
                    <a:pt x="7598105" y="5254399"/>
                    <a:pt x="7616757" y="5243208"/>
                  </a:cubicBezTo>
                  <a:cubicBezTo>
                    <a:pt x="7729915" y="5175313"/>
                    <a:pt x="7555595" y="5259197"/>
                    <a:pt x="7723761" y="5175115"/>
                  </a:cubicBezTo>
                  <a:cubicBezTo>
                    <a:pt x="7747853" y="5163069"/>
                    <a:pt x="7803433" y="5143559"/>
                    <a:pt x="7830765" y="5126476"/>
                  </a:cubicBezTo>
                  <a:cubicBezTo>
                    <a:pt x="7844513" y="5117883"/>
                    <a:pt x="7855599" y="5105337"/>
                    <a:pt x="7869676" y="5097293"/>
                  </a:cubicBezTo>
                  <a:cubicBezTo>
                    <a:pt x="7933187" y="5061002"/>
                    <a:pt x="7860595" y="5123235"/>
                    <a:pt x="7937770" y="5068110"/>
                  </a:cubicBezTo>
                  <a:cubicBezTo>
                    <a:pt x="7948964" y="5060114"/>
                    <a:pt x="7955758" y="5046923"/>
                    <a:pt x="7966953" y="5038927"/>
                  </a:cubicBezTo>
                  <a:cubicBezTo>
                    <a:pt x="7978753" y="5030499"/>
                    <a:pt x="7994262" y="5028172"/>
                    <a:pt x="8005863" y="5019472"/>
                  </a:cubicBezTo>
                  <a:cubicBezTo>
                    <a:pt x="8020537" y="5008467"/>
                    <a:pt x="8029747" y="4991081"/>
                    <a:pt x="8044774" y="4980562"/>
                  </a:cubicBezTo>
                  <a:cubicBezTo>
                    <a:pt x="8062594" y="4968088"/>
                    <a:pt x="8084351" y="4962339"/>
                    <a:pt x="8103140" y="4951379"/>
                  </a:cubicBezTo>
                  <a:cubicBezTo>
                    <a:pt x="8123337" y="4939597"/>
                    <a:pt x="8141309" y="4924250"/>
                    <a:pt x="8161506" y="4912468"/>
                  </a:cubicBezTo>
                  <a:cubicBezTo>
                    <a:pt x="8180295" y="4901508"/>
                    <a:pt x="8200720" y="4893598"/>
                    <a:pt x="8219872" y="4883285"/>
                  </a:cubicBezTo>
                  <a:cubicBezTo>
                    <a:pt x="8285659" y="4847861"/>
                    <a:pt x="8342972" y="4811132"/>
                    <a:pt x="8404697" y="4766553"/>
                  </a:cubicBezTo>
                  <a:cubicBezTo>
                    <a:pt x="8425228" y="4751725"/>
                    <a:pt x="8443149" y="4733561"/>
                    <a:pt x="8463063" y="4717915"/>
                  </a:cubicBezTo>
                  <a:cubicBezTo>
                    <a:pt x="8488560" y="4697882"/>
                    <a:pt x="8516982" y="4681460"/>
                    <a:pt x="8540885" y="4659549"/>
                  </a:cubicBezTo>
                  <a:cubicBezTo>
                    <a:pt x="8556190" y="4645519"/>
                    <a:pt x="8564616" y="4625077"/>
                    <a:pt x="8579795" y="4610910"/>
                  </a:cubicBezTo>
                  <a:cubicBezTo>
                    <a:pt x="8613486" y="4579465"/>
                    <a:pt x="8658011" y="4559349"/>
                    <a:pt x="8686800" y="4523362"/>
                  </a:cubicBezTo>
                  <a:cubicBezTo>
                    <a:pt x="8738680" y="4458510"/>
                    <a:pt x="8709497" y="4487693"/>
                    <a:pt x="8774348" y="4435813"/>
                  </a:cubicBezTo>
                  <a:cubicBezTo>
                    <a:pt x="8791974" y="4406436"/>
                    <a:pt x="8809249" y="4373862"/>
                    <a:pt x="8832714" y="4348264"/>
                  </a:cubicBezTo>
                  <a:cubicBezTo>
                    <a:pt x="8857503" y="4321221"/>
                    <a:pt x="8910536" y="4270442"/>
                    <a:pt x="8910536" y="4270442"/>
                  </a:cubicBezTo>
                  <a:cubicBezTo>
                    <a:pt x="8923437" y="4238190"/>
                    <a:pt x="8932098" y="4212632"/>
                    <a:pt x="8949446" y="4182893"/>
                  </a:cubicBezTo>
                  <a:cubicBezTo>
                    <a:pt x="8964860" y="4156470"/>
                    <a:pt x="8983229" y="4131813"/>
                    <a:pt x="8998085" y="4105072"/>
                  </a:cubicBezTo>
                  <a:cubicBezTo>
                    <a:pt x="9015691" y="4073382"/>
                    <a:pt x="9033259" y="4041456"/>
                    <a:pt x="9046723" y="4007796"/>
                  </a:cubicBezTo>
                  <a:cubicBezTo>
                    <a:pt x="9053208" y="3991583"/>
                    <a:pt x="9058369" y="3974775"/>
                    <a:pt x="9066178" y="3959157"/>
                  </a:cubicBezTo>
                  <a:cubicBezTo>
                    <a:pt x="9074633" y="3942246"/>
                    <a:pt x="9086905" y="3927430"/>
                    <a:pt x="9095361" y="3910519"/>
                  </a:cubicBezTo>
                  <a:cubicBezTo>
                    <a:pt x="9103170" y="3894901"/>
                    <a:pt x="9107008" y="3877499"/>
                    <a:pt x="9114817" y="3861881"/>
                  </a:cubicBezTo>
                  <a:cubicBezTo>
                    <a:pt x="9163659" y="3764197"/>
                    <a:pt x="9102570" y="3913154"/>
                    <a:pt x="9153727" y="3793787"/>
                  </a:cubicBezTo>
                  <a:cubicBezTo>
                    <a:pt x="9164628" y="3768350"/>
                    <a:pt x="9164951" y="3753130"/>
                    <a:pt x="9173182" y="3725693"/>
                  </a:cubicBezTo>
                  <a:cubicBezTo>
                    <a:pt x="9212234" y="3595518"/>
                    <a:pt x="9177033" y="3732684"/>
                    <a:pt x="9202365" y="3618689"/>
                  </a:cubicBezTo>
                  <a:cubicBezTo>
                    <a:pt x="9205265" y="3605638"/>
                    <a:pt x="9208251" y="3592584"/>
                    <a:pt x="9212093" y="3579779"/>
                  </a:cubicBezTo>
                  <a:cubicBezTo>
                    <a:pt x="9217986" y="3560136"/>
                    <a:pt x="9231548" y="3521413"/>
                    <a:pt x="9231548" y="3521413"/>
                  </a:cubicBezTo>
                  <a:cubicBezTo>
                    <a:pt x="9228306" y="3394953"/>
                    <a:pt x="9227565" y="3268405"/>
                    <a:pt x="9221821" y="3142034"/>
                  </a:cubicBezTo>
                  <a:cubicBezTo>
                    <a:pt x="9221070" y="3125517"/>
                    <a:pt x="9216844" y="3109232"/>
                    <a:pt x="9212093" y="3093396"/>
                  </a:cubicBezTo>
                  <a:cubicBezTo>
                    <a:pt x="9207075" y="3076671"/>
                    <a:pt x="9199123" y="3060970"/>
                    <a:pt x="9192638" y="3044757"/>
                  </a:cubicBezTo>
                  <a:cubicBezTo>
                    <a:pt x="9187399" y="2997603"/>
                    <a:pt x="9183259" y="2945868"/>
                    <a:pt x="9173182" y="2898842"/>
                  </a:cubicBezTo>
                  <a:cubicBezTo>
                    <a:pt x="9167579" y="2872697"/>
                    <a:pt x="9158971" y="2847240"/>
                    <a:pt x="9153727" y="2821021"/>
                  </a:cubicBezTo>
                  <a:cubicBezTo>
                    <a:pt x="9149023" y="2797499"/>
                    <a:pt x="9138010" y="2731972"/>
                    <a:pt x="9124544" y="2714017"/>
                  </a:cubicBezTo>
                  <a:lnTo>
                    <a:pt x="9095361" y="2675106"/>
                  </a:lnTo>
                  <a:cubicBezTo>
                    <a:pt x="9057362" y="2561107"/>
                    <a:pt x="9091433" y="2674922"/>
                    <a:pt x="9066178" y="2548647"/>
                  </a:cubicBezTo>
                  <a:cubicBezTo>
                    <a:pt x="9060934" y="2522427"/>
                    <a:pt x="9051119" y="2497200"/>
                    <a:pt x="9046723" y="2470825"/>
                  </a:cubicBezTo>
                  <a:cubicBezTo>
                    <a:pt x="9032697" y="2386673"/>
                    <a:pt x="9039441" y="2432030"/>
                    <a:pt x="9027268" y="2334638"/>
                  </a:cubicBezTo>
                  <a:cubicBezTo>
                    <a:pt x="9024025" y="2279515"/>
                    <a:pt x="9023638" y="2224149"/>
                    <a:pt x="9017540" y="2169268"/>
                  </a:cubicBezTo>
                  <a:cubicBezTo>
                    <a:pt x="9010652" y="2107278"/>
                    <a:pt x="8993714" y="2046583"/>
                    <a:pt x="8988357" y="1984442"/>
                  </a:cubicBezTo>
                  <a:cubicBezTo>
                    <a:pt x="8977481" y="1858284"/>
                    <a:pt x="8975122" y="1731537"/>
                    <a:pt x="8968902" y="1605064"/>
                  </a:cubicBezTo>
                  <a:cubicBezTo>
                    <a:pt x="8965394" y="1533740"/>
                    <a:pt x="8973179" y="1461078"/>
                    <a:pt x="8959174" y="1391055"/>
                  </a:cubicBezTo>
                  <a:lnTo>
                    <a:pt x="8939719" y="1293779"/>
                  </a:lnTo>
                  <a:cubicBezTo>
                    <a:pt x="8937560" y="1222528"/>
                    <a:pt x="8933815" y="954027"/>
                    <a:pt x="8920263" y="836579"/>
                  </a:cubicBezTo>
                  <a:cubicBezTo>
                    <a:pt x="8915741" y="797392"/>
                    <a:pt x="8907293" y="758758"/>
                    <a:pt x="8900808" y="719847"/>
                  </a:cubicBezTo>
                  <a:cubicBezTo>
                    <a:pt x="8897565" y="645268"/>
                    <a:pt x="8894124" y="570697"/>
                    <a:pt x="8891080" y="496110"/>
                  </a:cubicBezTo>
                  <a:cubicBezTo>
                    <a:pt x="8887639" y="411812"/>
                    <a:pt x="8886965" y="327373"/>
                    <a:pt x="8881353" y="243191"/>
                  </a:cubicBezTo>
                  <a:cubicBezTo>
                    <a:pt x="8877232" y="181379"/>
                    <a:pt x="8871684" y="119537"/>
                    <a:pt x="8861897" y="58366"/>
                  </a:cubicBezTo>
                  <a:cubicBezTo>
                    <a:pt x="8858657" y="38116"/>
                    <a:pt x="8842442" y="0"/>
                    <a:pt x="8842442" y="0"/>
                  </a:cubicBezTo>
                  <a:cubicBezTo>
                    <a:pt x="8826229" y="3242"/>
                    <a:pt x="8808913" y="3012"/>
                    <a:pt x="8793804" y="9727"/>
                  </a:cubicBezTo>
                  <a:cubicBezTo>
                    <a:pt x="8778988" y="16312"/>
                    <a:pt x="8769198" y="31280"/>
                    <a:pt x="8754893" y="38910"/>
                  </a:cubicBezTo>
                  <a:cubicBezTo>
                    <a:pt x="8712545" y="61496"/>
                    <a:pt x="8659683" y="88825"/>
                    <a:pt x="8608978" y="97276"/>
                  </a:cubicBezTo>
                  <a:cubicBezTo>
                    <a:pt x="8443280" y="124892"/>
                    <a:pt x="8160707" y="114929"/>
                    <a:pt x="8064229" y="116732"/>
                  </a:cubicBezTo>
                  <a:lnTo>
                    <a:pt x="7490297" y="126459"/>
                  </a:lnTo>
                  <a:cubicBezTo>
                    <a:pt x="7470842" y="129702"/>
                    <a:pt x="7451185" y="131908"/>
                    <a:pt x="7431931" y="136187"/>
                  </a:cubicBezTo>
                  <a:cubicBezTo>
                    <a:pt x="7421921" y="138411"/>
                    <a:pt x="7412963" y="145027"/>
                    <a:pt x="7402748" y="145915"/>
                  </a:cubicBezTo>
                  <a:cubicBezTo>
                    <a:pt x="7338060" y="151540"/>
                    <a:pt x="7273046" y="152400"/>
                    <a:pt x="7208195" y="155642"/>
                  </a:cubicBezTo>
                  <a:cubicBezTo>
                    <a:pt x="7188740" y="158885"/>
                    <a:pt x="7169083" y="161091"/>
                    <a:pt x="7149829" y="165370"/>
                  </a:cubicBezTo>
                  <a:cubicBezTo>
                    <a:pt x="7139819" y="167594"/>
                    <a:pt x="7130735" y="173264"/>
                    <a:pt x="7120646" y="175098"/>
                  </a:cubicBezTo>
                  <a:cubicBezTo>
                    <a:pt x="7094925" y="179774"/>
                    <a:pt x="7068639" y="180695"/>
                    <a:pt x="7042825" y="184825"/>
                  </a:cubicBezTo>
                  <a:cubicBezTo>
                    <a:pt x="6987553" y="193668"/>
                    <a:pt x="6932253" y="202591"/>
                    <a:pt x="6877455" y="214008"/>
                  </a:cubicBezTo>
                  <a:cubicBezTo>
                    <a:pt x="6854345" y="218823"/>
                    <a:pt x="6832263" y="227739"/>
                    <a:pt x="6809361" y="233464"/>
                  </a:cubicBezTo>
                  <a:cubicBezTo>
                    <a:pt x="6774919" y="242075"/>
                    <a:pt x="6737025" y="246419"/>
                    <a:pt x="6702357" y="252919"/>
                  </a:cubicBezTo>
                  <a:cubicBezTo>
                    <a:pt x="6669856" y="259013"/>
                    <a:pt x="6637160" y="264354"/>
                    <a:pt x="6605080" y="272374"/>
                  </a:cubicBezTo>
                  <a:cubicBezTo>
                    <a:pt x="6579140" y="278859"/>
                    <a:pt x="6553525" y="286827"/>
                    <a:pt x="6527259" y="291830"/>
                  </a:cubicBezTo>
                  <a:cubicBezTo>
                    <a:pt x="6485363" y="299810"/>
                    <a:pt x="6443188" y="306575"/>
                    <a:pt x="6400800" y="311285"/>
                  </a:cubicBezTo>
                  <a:cubicBezTo>
                    <a:pt x="6324289" y="319786"/>
                    <a:pt x="6145748" y="326243"/>
                    <a:pt x="6079787" y="330740"/>
                  </a:cubicBezTo>
                  <a:cubicBezTo>
                    <a:pt x="5998652" y="336272"/>
                    <a:pt x="5917101" y="338696"/>
                    <a:pt x="5836595" y="350196"/>
                  </a:cubicBezTo>
                  <a:cubicBezTo>
                    <a:pt x="5813897" y="353438"/>
                    <a:pt x="5791118" y="356154"/>
                    <a:pt x="5768502" y="359923"/>
                  </a:cubicBezTo>
                  <a:cubicBezTo>
                    <a:pt x="5664386" y="377275"/>
                    <a:pt x="5686425" y="391715"/>
                    <a:pt x="5515582" y="398834"/>
                  </a:cubicBezTo>
                  <a:lnTo>
                    <a:pt x="5282119" y="408562"/>
                  </a:lnTo>
                  <a:cubicBezTo>
                    <a:pt x="5172145" y="430555"/>
                    <a:pt x="5307705" y="404906"/>
                    <a:pt x="5145931" y="428017"/>
                  </a:cubicBezTo>
                  <a:cubicBezTo>
                    <a:pt x="5040517" y="443077"/>
                    <a:pt x="5148642" y="431544"/>
                    <a:pt x="5058382" y="447472"/>
                  </a:cubicBezTo>
                  <a:cubicBezTo>
                    <a:pt x="5016382" y="454884"/>
                    <a:pt x="4973923" y="459515"/>
                    <a:pt x="4931923" y="466927"/>
                  </a:cubicBezTo>
                  <a:cubicBezTo>
                    <a:pt x="4918757" y="469250"/>
                    <a:pt x="4906226" y="474622"/>
                    <a:pt x="4893012" y="476655"/>
                  </a:cubicBezTo>
                  <a:cubicBezTo>
                    <a:pt x="4868246" y="480465"/>
                    <a:pt x="4729058" y="494023"/>
                    <a:pt x="4708187" y="496110"/>
                  </a:cubicBezTo>
                  <a:cubicBezTo>
                    <a:pt x="4688732" y="502595"/>
                    <a:pt x="4668164" y="506395"/>
                    <a:pt x="4649821" y="515566"/>
                  </a:cubicBezTo>
                  <a:cubicBezTo>
                    <a:pt x="4628907" y="526023"/>
                    <a:pt x="4610680" y="541167"/>
                    <a:pt x="4591455" y="554476"/>
                  </a:cubicBezTo>
                  <a:cubicBezTo>
                    <a:pt x="4568521" y="570353"/>
                    <a:pt x="4548310" y="590641"/>
                    <a:pt x="4523361" y="603115"/>
                  </a:cubicBezTo>
                  <a:cubicBezTo>
                    <a:pt x="4510391" y="609600"/>
                    <a:pt x="4497779" y="616858"/>
                    <a:pt x="4484451" y="622570"/>
                  </a:cubicBezTo>
                  <a:cubicBezTo>
                    <a:pt x="4475026" y="626609"/>
                    <a:pt x="4464232" y="627318"/>
                    <a:pt x="4455268" y="632298"/>
                  </a:cubicBezTo>
                  <a:cubicBezTo>
                    <a:pt x="4434828" y="643653"/>
                    <a:pt x="4417816" y="660751"/>
                    <a:pt x="4396902" y="671208"/>
                  </a:cubicBezTo>
                  <a:cubicBezTo>
                    <a:pt x="4396885" y="671216"/>
                    <a:pt x="4323954" y="695524"/>
                    <a:pt x="4309353" y="700391"/>
                  </a:cubicBezTo>
                  <a:cubicBezTo>
                    <a:pt x="4299625" y="703634"/>
                    <a:pt x="4289691" y="706311"/>
                    <a:pt x="4280170" y="710119"/>
                  </a:cubicBezTo>
                  <a:cubicBezTo>
                    <a:pt x="4245175" y="724117"/>
                    <a:pt x="4228522" y="733318"/>
                    <a:pt x="4192621" y="739302"/>
                  </a:cubicBezTo>
                  <a:cubicBezTo>
                    <a:pt x="4166835" y="743600"/>
                    <a:pt x="4140587" y="744732"/>
                    <a:pt x="4114800" y="749030"/>
                  </a:cubicBezTo>
                  <a:cubicBezTo>
                    <a:pt x="4030642" y="763056"/>
                    <a:pt x="4125273" y="753708"/>
                    <a:pt x="4027251" y="778213"/>
                  </a:cubicBezTo>
                  <a:cubicBezTo>
                    <a:pt x="4005007" y="783774"/>
                    <a:pt x="3981819" y="784454"/>
                    <a:pt x="3959157" y="787940"/>
                  </a:cubicBezTo>
                  <a:cubicBezTo>
                    <a:pt x="3939663" y="790939"/>
                    <a:pt x="3920246" y="794425"/>
                    <a:pt x="3900791" y="797668"/>
                  </a:cubicBezTo>
                  <a:cubicBezTo>
                    <a:pt x="3813058" y="841533"/>
                    <a:pt x="3921872" y="790644"/>
                    <a:pt x="3784059" y="836579"/>
                  </a:cubicBezTo>
                  <a:cubicBezTo>
                    <a:pt x="3756247" y="845849"/>
                    <a:pt x="3746498" y="849927"/>
                    <a:pt x="3715965" y="856034"/>
                  </a:cubicBezTo>
                  <a:cubicBezTo>
                    <a:pt x="3696625" y="859902"/>
                    <a:pt x="3676975" y="862071"/>
                    <a:pt x="3657600" y="865762"/>
                  </a:cubicBezTo>
                  <a:cubicBezTo>
                    <a:pt x="3608874" y="875043"/>
                    <a:pt x="3559806" y="882916"/>
                    <a:pt x="3511685" y="894945"/>
                  </a:cubicBezTo>
                  <a:cubicBezTo>
                    <a:pt x="3498715" y="898187"/>
                    <a:pt x="3485884" y="902050"/>
                    <a:pt x="3472774" y="904672"/>
                  </a:cubicBezTo>
                  <a:cubicBezTo>
                    <a:pt x="3424966" y="914233"/>
                    <a:pt x="3417447" y="911219"/>
                    <a:pt x="3375497" y="924127"/>
                  </a:cubicBezTo>
                  <a:cubicBezTo>
                    <a:pt x="3346096" y="933173"/>
                    <a:pt x="3317131" y="943582"/>
                    <a:pt x="3287948" y="953310"/>
                  </a:cubicBezTo>
                  <a:cubicBezTo>
                    <a:pt x="3278220" y="956553"/>
                    <a:pt x="3268713" y="960551"/>
                    <a:pt x="3258765" y="963038"/>
                  </a:cubicBezTo>
                  <a:cubicBezTo>
                    <a:pt x="3199963" y="977739"/>
                    <a:pt x="3232533" y="968540"/>
                    <a:pt x="3161489" y="992221"/>
                  </a:cubicBezTo>
                  <a:cubicBezTo>
                    <a:pt x="3151761" y="995464"/>
                    <a:pt x="3141827" y="998141"/>
                    <a:pt x="3132306" y="1001949"/>
                  </a:cubicBezTo>
                  <a:cubicBezTo>
                    <a:pt x="3116093" y="1008434"/>
                    <a:pt x="3099522" y="1014087"/>
                    <a:pt x="3083668" y="1021404"/>
                  </a:cubicBezTo>
                  <a:cubicBezTo>
                    <a:pt x="3057335" y="1033558"/>
                    <a:pt x="3032618" y="1049160"/>
                    <a:pt x="3005846" y="1060315"/>
                  </a:cubicBezTo>
                  <a:cubicBezTo>
                    <a:pt x="2993505" y="1065457"/>
                    <a:pt x="2979906" y="1066800"/>
                    <a:pt x="2966936" y="1070042"/>
                  </a:cubicBezTo>
                  <a:cubicBezTo>
                    <a:pt x="2953966" y="1079770"/>
                    <a:pt x="2942526" y="1091974"/>
                    <a:pt x="2928025" y="1099225"/>
                  </a:cubicBezTo>
                  <a:cubicBezTo>
                    <a:pt x="2916067" y="1105204"/>
                    <a:pt x="2901969" y="1105280"/>
                    <a:pt x="2889114" y="1108953"/>
                  </a:cubicBezTo>
                  <a:cubicBezTo>
                    <a:pt x="2819136" y="1128947"/>
                    <a:pt x="2910884" y="1112312"/>
                    <a:pt x="2782110" y="1128408"/>
                  </a:cubicBezTo>
                  <a:cubicBezTo>
                    <a:pt x="2760320" y="1135672"/>
                    <a:pt x="2736699" y="1144375"/>
                    <a:pt x="2714017" y="1147864"/>
                  </a:cubicBezTo>
                  <a:cubicBezTo>
                    <a:pt x="2664256" y="1155519"/>
                    <a:pt x="2553876" y="1163641"/>
                    <a:pt x="2509736" y="1167319"/>
                  </a:cubicBezTo>
                  <a:cubicBezTo>
                    <a:pt x="2493523" y="1170562"/>
                    <a:pt x="2477137" y="1173037"/>
                    <a:pt x="2461097" y="1177047"/>
                  </a:cubicBezTo>
                  <a:cubicBezTo>
                    <a:pt x="2451149" y="1179534"/>
                    <a:pt x="2442002" y="1184940"/>
                    <a:pt x="2431914" y="1186774"/>
                  </a:cubicBezTo>
                  <a:cubicBezTo>
                    <a:pt x="2406193" y="1191450"/>
                    <a:pt x="2380033" y="1193259"/>
                    <a:pt x="2354093" y="1196502"/>
                  </a:cubicBezTo>
                  <a:cubicBezTo>
                    <a:pt x="2334638" y="1202987"/>
                    <a:pt x="2310228" y="1201456"/>
                    <a:pt x="2295727" y="1215957"/>
                  </a:cubicBezTo>
                  <a:cubicBezTo>
                    <a:pt x="2289242" y="1222442"/>
                    <a:pt x="2284702" y="1231800"/>
                    <a:pt x="2276272" y="1235413"/>
                  </a:cubicBezTo>
                  <a:cubicBezTo>
                    <a:pt x="2243190" y="1249591"/>
                    <a:pt x="2276272" y="1245140"/>
                    <a:pt x="2247089" y="1245140"/>
                  </a:cubicBezTo>
                  <a:close/>
                </a:path>
              </a:pathLst>
            </a:cu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nvGrpSpPr>
            <p:cNvPr id="35" name="Group 34"/>
            <p:cNvGrpSpPr/>
            <p:nvPr/>
          </p:nvGrpSpPr>
          <p:grpSpPr>
            <a:xfrm>
              <a:off x="2023353" y="1184510"/>
              <a:ext cx="7083043" cy="4774765"/>
              <a:chOff x="2947481" y="749030"/>
              <a:chExt cx="7083043" cy="4774765"/>
            </a:xfrm>
          </p:grpSpPr>
          <p:sp>
            <p:nvSpPr>
              <p:cNvPr id="10" name="Rectangle 9"/>
              <p:cNvSpPr/>
              <p:nvPr/>
            </p:nvSpPr>
            <p:spPr>
              <a:xfrm>
                <a:off x="2947481" y="749030"/>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Rectangle 10"/>
              <p:cNvSpPr/>
              <p:nvPr/>
            </p:nvSpPr>
            <p:spPr>
              <a:xfrm>
                <a:off x="2947481" y="1723491"/>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2" name="Rectangle 11"/>
              <p:cNvSpPr/>
              <p:nvPr/>
            </p:nvSpPr>
            <p:spPr>
              <a:xfrm>
                <a:off x="2957210" y="2696404"/>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Rectangle 12"/>
              <p:cNvSpPr/>
              <p:nvPr/>
            </p:nvSpPr>
            <p:spPr>
              <a:xfrm>
                <a:off x="2947481" y="3675393"/>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4" name="Rectangle 13"/>
              <p:cNvSpPr/>
              <p:nvPr/>
            </p:nvSpPr>
            <p:spPr>
              <a:xfrm>
                <a:off x="2947481" y="4648306"/>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Rectangle 14"/>
              <p:cNvSpPr/>
              <p:nvPr/>
            </p:nvSpPr>
            <p:spPr>
              <a:xfrm>
                <a:off x="4383934" y="749030"/>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6" name="Rectangle 15"/>
              <p:cNvSpPr/>
              <p:nvPr/>
            </p:nvSpPr>
            <p:spPr>
              <a:xfrm>
                <a:off x="4383934" y="1723491"/>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7" name="Rectangle 16"/>
              <p:cNvSpPr/>
              <p:nvPr/>
            </p:nvSpPr>
            <p:spPr>
              <a:xfrm>
                <a:off x="4393663" y="2696404"/>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8" name="Rectangle 17"/>
              <p:cNvSpPr/>
              <p:nvPr/>
            </p:nvSpPr>
            <p:spPr>
              <a:xfrm>
                <a:off x="4383934" y="3675393"/>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9" name="Rectangle 18"/>
              <p:cNvSpPr/>
              <p:nvPr/>
            </p:nvSpPr>
            <p:spPr>
              <a:xfrm>
                <a:off x="4383934" y="4648306"/>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0" name="Rectangle 19"/>
              <p:cNvSpPr/>
              <p:nvPr/>
            </p:nvSpPr>
            <p:spPr>
              <a:xfrm>
                <a:off x="5838113" y="749030"/>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1" name="Rectangle 20"/>
              <p:cNvSpPr/>
              <p:nvPr/>
            </p:nvSpPr>
            <p:spPr>
              <a:xfrm>
                <a:off x="5838113" y="1723491"/>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2" name="Rectangle 21"/>
              <p:cNvSpPr/>
              <p:nvPr/>
            </p:nvSpPr>
            <p:spPr>
              <a:xfrm>
                <a:off x="5847842" y="2696404"/>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3" name="Rectangle 22"/>
              <p:cNvSpPr/>
              <p:nvPr/>
            </p:nvSpPr>
            <p:spPr>
              <a:xfrm>
                <a:off x="5838113" y="3675393"/>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4" name="Rectangle 23"/>
              <p:cNvSpPr/>
              <p:nvPr/>
            </p:nvSpPr>
            <p:spPr>
              <a:xfrm>
                <a:off x="5838113" y="4648306"/>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5" name="Rectangle 24"/>
              <p:cNvSpPr/>
              <p:nvPr/>
            </p:nvSpPr>
            <p:spPr>
              <a:xfrm>
                <a:off x="7292292" y="749030"/>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6" name="Rectangle 25"/>
              <p:cNvSpPr/>
              <p:nvPr/>
            </p:nvSpPr>
            <p:spPr>
              <a:xfrm>
                <a:off x="7292292" y="1723491"/>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7" name="Rectangle 26"/>
              <p:cNvSpPr/>
              <p:nvPr/>
            </p:nvSpPr>
            <p:spPr>
              <a:xfrm>
                <a:off x="7302021" y="2696404"/>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8" name="Rectangle 27"/>
              <p:cNvSpPr/>
              <p:nvPr/>
            </p:nvSpPr>
            <p:spPr>
              <a:xfrm>
                <a:off x="7292292" y="3675393"/>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9" name="Rectangle 28"/>
              <p:cNvSpPr/>
              <p:nvPr/>
            </p:nvSpPr>
            <p:spPr>
              <a:xfrm>
                <a:off x="7292292" y="4648306"/>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0" name="Rectangle 29"/>
              <p:cNvSpPr/>
              <p:nvPr/>
            </p:nvSpPr>
            <p:spPr>
              <a:xfrm>
                <a:off x="8746471" y="749030"/>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1" name="Rectangle 30"/>
              <p:cNvSpPr/>
              <p:nvPr/>
            </p:nvSpPr>
            <p:spPr>
              <a:xfrm>
                <a:off x="8746471" y="1723491"/>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2" name="Rectangle 31"/>
              <p:cNvSpPr/>
              <p:nvPr/>
            </p:nvSpPr>
            <p:spPr>
              <a:xfrm>
                <a:off x="8756200" y="2696404"/>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3" name="Rectangle 32"/>
              <p:cNvSpPr/>
              <p:nvPr/>
            </p:nvSpPr>
            <p:spPr>
              <a:xfrm>
                <a:off x="8746471" y="3675393"/>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4" name="Rectangle 33"/>
              <p:cNvSpPr/>
              <p:nvPr/>
            </p:nvSpPr>
            <p:spPr>
              <a:xfrm>
                <a:off x="8746471" y="4648306"/>
                <a:ext cx="1274324" cy="87548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sp>
          <p:nvSpPr>
            <p:cNvPr id="37" name="Rectangle 36"/>
            <p:cNvSpPr/>
            <p:nvPr/>
          </p:nvSpPr>
          <p:spPr>
            <a:xfrm>
              <a:off x="2670244" y="457639"/>
              <a:ext cx="5909552" cy="5467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spc="2000" dirty="0" smtClean="0">
                  <a:effectLst>
                    <a:outerShdw blurRad="38100" dist="38100" dir="2700000" algn="tl">
                      <a:srgbClr val="000000">
                        <a:alpha val="43137"/>
                      </a:srgbClr>
                    </a:outerShdw>
                  </a:effectLst>
                </a:rPr>
                <a:t>SÜTUNLAR</a:t>
              </a:r>
              <a:endParaRPr lang="tr-TR" sz="2400" b="1" spc="2000" dirty="0">
                <a:effectLst>
                  <a:outerShdw blurRad="38100" dist="38100" dir="2700000" algn="tl">
                    <a:srgbClr val="000000">
                      <a:alpha val="43137"/>
                    </a:srgbClr>
                  </a:outerShdw>
                </a:effectLst>
              </a:endParaRPr>
            </a:p>
          </p:txBody>
        </p:sp>
        <p:sp>
          <p:nvSpPr>
            <p:cNvPr id="40" name="Rectangle 39"/>
            <p:cNvSpPr/>
            <p:nvPr/>
          </p:nvSpPr>
          <p:spPr>
            <a:xfrm>
              <a:off x="1147864" y="1492005"/>
              <a:ext cx="642025" cy="4339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tr-TR" sz="2800" b="1" spc="2000" dirty="0" smtClean="0">
                  <a:effectLst>
                    <a:outerShdw blurRad="38100" dist="38100" dir="2700000" algn="tl">
                      <a:srgbClr val="000000">
                        <a:alpha val="43137"/>
                      </a:srgbClr>
                    </a:outerShdw>
                  </a:effectLst>
                </a:rPr>
                <a:t>SIRALAR</a:t>
              </a:r>
              <a:endParaRPr lang="tr-TR" sz="2800" b="1" spc="2000" dirty="0">
                <a:effectLst>
                  <a:outerShdw blurRad="38100" dist="38100" dir="2700000" algn="tl">
                    <a:srgbClr val="000000">
                      <a:alpha val="43137"/>
                    </a:srgbClr>
                  </a:outerShdw>
                </a:effectLst>
              </a:endParaRPr>
            </a:p>
          </p:txBody>
        </p:sp>
      </p:grpSp>
      <p:grpSp>
        <p:nvGrpSpPr>
          <p:cNvPr id="56" name="Group 55"/>
          <p:cNvGrpSpPr/>
          <p:nvPr/>
        </p:nvGrpSpPr>
        <p:grpSpPr>
          <a:xfrm rot="10800000">
            <a:off x="2679973" y="1520622"/>
            <a:ext cx="5789261" cy="4162240"/>
            <a:chOff x="2670244" y="1492005"/>
            <a:chExt cx="5789261" cy="4162240"/>
          </a:xfrm>
        </p:grpSpPr>
        <p:cxnSp>
          <p:nvCxnSpPr>
            <p:cNvPr id="43" name="Straight Arrow Connector 42"/>
            <p:cNvCxnSpPr/>
            <p:nvPr/>
          </p:nvCxnSpPr>
          <p:spPr>
            <a:xfrm>
              <a:off x="2670244" y="1492005"/>
              <a:ext cx="0" cy="4101399"/>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4058819" y="1518928"/>
              <a:ext cx="0" cy="4101399"/>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a:off x="5551147" y="1518928"/>
              <a:ext cx="0" cy="4101399"/>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6990979" y="1518928"/>
              <a:ext cx="0" cy="4101399"/>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8459505" y="1552846"/>
              <a:ext cx="0" cy="4101399"/>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55" name="Group 54"/>
          <p:cNvGrpSpPr/>
          <p:nvPr/>
        </p:nvGrpSpPr>
        <p:grpSpPr>
          <a:xfrm>
            <a:off x="2434697" y="1840959"/>
            <a:ext cx="6380645" cy="3781062"/>
            <a:chOff x="2355941" y="1723491"/>
            <a:chExt cx="6380645" cy="3781062"/>
          </a:xfrm>
        </p:grpSpPr>
        <p:cxnSp>
          <p:nvCxnSpPr>
            <p:cNvPr id="50" name="Straight Arrow Connector 49"/>
            <p:cNvCxnSpPr/>
            <p:nvPr/>
          </p:nvCxnSpPr>
          <p:spPr>
            <a:xfrm>
              <a:off x="2355941" y="1723491"/>
              <a:ext cx="6332706" cy="0"/>
            </a:xfrm>
            <a:prstGeom prst="straightConnector1">
              <a:avLst/>
            </a:prstGeom>
            <a:ln w="762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a:off x="2384794" y="2697693"/>
              <a:ext cx="6332706" cy="0"/>
            </a:xfrm>
            <a:prstGeom prst="straightConnector1">
              <a:avLst/>
            </a:prstGeom>
            <a:ln w="762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a:off x="2384794" y="3590872"/>
              <a:ext cx="6332706" cy="0"/>
            </a:xfrm>
            <a:prstGeom prst="straightConnector1">
              <a:avLst/>
            </a:prstGeom>
            <a:ln w="762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a:off x="2403880" y="4599799"/>
              <a:ext cx="6332706" cy="0"/>
            </a:xfrm>
            <a:prstGeom prst="straightConnector1">
              <a:avLst/>
            </a:prstGeom>
            <a:ln w="762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a:off x="2403880" y="5504553"/>
              <a:ext cx="6332706" cy="0"/>
            </a:xfrm>
            <a:prstGeom prst="straightConnector1">
              <a:avLst/>
            </a:prstGeom>
            <a:ln w="762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83074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6"/>
                                        </p:tgtEl>
                                        <p:attrNameLst>
                                          <p:attrName>style.visibility</p:attrName>
                                        </p:attrNameLst>
                                      </p:cBhvr>
                                      <p:to>
                                        <p:strVal val="visible"/>
                                      </p:to>
                                    </p:set>
                                    <p:anim calcmode="lin" valueType="num">
                                      <p:cBhvr additive="base">
                                        <p:cTn id="7" dur="500" fill="hold"/>
                                        <p:tgtEl>
                                          <p:spTgt spid="56"/>
                                        </p:tgtEl>
                                        <p:attrNameLst>
                                          <p:attrName>ppt_x</p:attrName>
                                        </p:attrNameLst>
                                      </p:cBhvr>
                                      <p:tavLst>
                                        <p:tav tm="0">
                                          <p:val>
                                            <p:strVal val="#ppt_x"/>
                                          </p:val>
                                        </p:tav>
                                        <p:tav tm="100000">
                                          <p:val>
                                            <p:strVal val="#ppt_x"/>
                                          </p:val>
                                        </p:tav>
                                      </p:tavLst>
                                    </p:anim>
                                    <p:anim calcmode="lin" valueType="num">
                                      <p:cBhvr additive="base">
                                        <p:cTn id="8" dur="500" fill="hold"/>
                                        <p:tgtEl>
                                          <p:spTgt spid="5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55"/>
                                        </p:tgtEl>
                                        <p:attrNameLst>
                                          <p:attrName>style.visibility</p:attrName>
                                        </p:attrNameLst>
                                      </p:cBhvr>
                                      <p:to>
                                        <p:strVal val="visible"/>
                                      </p:to>
                                    </p:set>
                                    <p:animEffect transition="in" filter="wipe(down)">
                                      <p:cBhvr>
                                        <p:cTn id="13"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4000" b="1" dirty="0" smtClean="0">
                <a:solidFill>
                  <a:srgbClr val="C00000"/>
                </a:solidFill>
                <a:effectLst>
                  <a:outerShdw blurRad="38100" dist="38100" dir="2700000" algn="tl">
                    <a:srgbClr val="000000">
                      <a:alpha val="43137"/>
                    </a:srgbClr>
                  </a:outerShdw>
                </a:effectLst>
              </a:rPr>
              <a:t>LATİN KARESİ DENEME DESENİNİN ÜSTÜN YÖNLERİ</a:t>
            </a:r>
            <a:endParaRPr lang="tr-TR" sz="4000"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605064"/>
            <a:ext cx="10515600" cy="4571899"/>
          </a:xfrm>
        </p:spPr>
        <p:txBody>
          <a:bodyPr>
            <a:normAutofit/>
          </a:bodyPr>
          <a:lstStyle/>
          <a:p>
            <a:pPr marL="514350" indent="-514350">
              <a:buFont typeface="+mj-lt"/>
              <a:buAutoNum type="arabicPeriod"/>
            </a:pPr>
            <a:r>
              <a:rPr lang="tr-TR" dirty="0" smtClean="0"/>
              <a:t>Materyalden ileri gelen farklılıklar elemine ettiği için konu etkileri daha hassas olarak ortaya konulabilir.</a:t>
            </a:r>
          </a:p>
          <a:p>
            <a:pPr marL="514350" indent="-514350">
              <a:buFont typeface="+mj-lt"/>
              <a:buAutoNum type="arabicPeriod"/>
            </a:pPr>
            <a:r>
              <a:rPr lang="tr-TR" dirty="0" smtClean="0"/>
              <a:t>Değişkenlik iki yönde (sıra-sütun) hesaplanarak hata varyansından ayrıldığı için hata varyansı küçülür.</a:t>
            </a:r>
          </a:p>
          <a:p>
            <a:pPr marL="514350" indent="-514350">
              <a:buFont typeface="+mj-lt"/>
              <a:buAutoNum type="arabicPeriod"/>
            </a:pPr>
            <a:r>
              <a:rPr lang="tr-TR" dirty="0" smtClean="0"/>
              <a:t>Arazi çalışmalarında toprak konusunda fazla bilgi sahibi olunmadığı durumlarda bu deneme deseni kullanılır.</a:t>
            </a:r>
          </a:p>
          <a:p>
            <a:pPr marL="514350" indent="-514350">
              <a:buFont typeface="+mj-lt"/>
              <a:buAutoNum type="arabicPeriod"/>
            </a:pPr>
            <a:r>
              <a:rPr lang="tr-TR" dirty="0" smtClean="0"/>
              <a:t>Varysan analizini yapmak oldukça kolaydır. </a:t>
            </a:r>
          </a:p>
          <a:p>
            <a:pPr marL="514350" indent="-514350">
              <a:buFont typeface="+mj-lt"/>
              <a:buAutoNum type="arabicPeriod"/>
            </a:pPr>
            <a:r>
              <a:rPr lang="tr-TR" dirty="0" smtClean="0"/>
              <a:t>Eksik parsel hesaplanabilir.</a:t>
            </a:r>
          </a:p>
          <a:p>
            <a:pPr marL="0" indent="0">
              <a:buNone/>
            </a:pPr>
            <a:endParaRPr lang="tr-TR" dirty="0"/>
          </a:p>
        </p:txBody>
      </p:sp>
    </p:spTree>
    <p:extLst>
      <p:ext uri="{BB962C8B-B14F-4D97-AF65-F5344CB8AC3E}">
        <p14:creationId xmlns:p14="http://schemas.microsoft.com/office/powerpoint/2010/main" val="28052132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4000" b="1" dirty="0" smtClean="0">
                <a:solidFill>
                  <a:srgbClr val="C00000"/>
                </a:solidFill>
                <a:effectLst>
                  <a:outerShdw blurRad="38100" dist="38100" dir="2700000" algn="tl">
                    <a:srgbClr val="000000">
                      <a:alpha val="43137"/>
                    </a:srgbClr>
                  </a:outerShdw>
                </a:effectLst>
              </a:rPr>
              <a:t>LATİN KARESİ DENEME DESENİNİN ZAYIF YÖNLERİ</a:t>
            </a:r>
            <a:endParaRPr lang="tr-TR" sz="4000"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605064"/>
            <a:ext cx="10515600" cy="4571899"/>
          </a:xfrm>
        </p:spPr>
        <p:txBody>
          <a:bodyPr>
            <a:normAutofit/>
          </a:bodyPr>
          <a:lstStyle/>
          <a:p>
            <a:pPr marL="514350" indent="-514350">
              <a:buFont typeface="+mj-lt"/>
              <a:buAutoNum type="arabicPeriod"/>
            </a:pPr>
            <a:r>
              <a:rPr lang="tr-TR" dirty="0" smtClean="0"/>
              <a:t>Konu sayısı 5-8 arasında olmalıdır. Konusunun 5’den az olmasının SD 10’un altına düşmesi ile ve konu sayısının 8’in üzerine çıkması durumunda parsel sayısı çok artacağından hassasiyet azalacağı arzu edilmez.</a:t>
            </a:r>
          </a:p>
          <a:p>
            <a:pPr marL="514350" indent="-514350">
              <a:buFont typeface="+mj-lt"/>
              <a:buAutoNum type="arabicPeriod"/>
            </a:pPr>
            <a:r>
              <a:rPr lang="tr-TR" dirty="0" smtClean="0"/>
              <a:t>Seçilen konu sayısı kadar materyalde farklı gruplar yaratmak gereklidir. Tarla çalışmalarında materyali fazla bloğa bölmek problem değilken, örneğin hayvanlarda çalışırken konu sayısı kadar materyali gruplandırmak gereklidir. </a:t>
            </a:r>
          </a:p>
          <a:p>
            <a:pPr marL="514350" indent="-514350">
              <a:buFont typeface="+mj-lt"/>
              <a:buAutoNum type="arabicPeriod"/>
            </a:pPr>
            <a:r>
              <a:rPr lang="tr-TR" dirty="0" smtClean="0"/>
              <a:t>İşlem (konu) sayısı tekrarlama sayısına eşit olmak zorundadır.</a:t>
            </a:r>
          </a:p>
          <a:p>
            <a:pPr marL="514350" indent="-514350">
              <a:buFont typeface="+mj-lt"/>
              <a:buAutoNum type="arabicPeriod"/>
            </a:pPr>
            <a:r>
              <a:rPr lang="tr-TR" dirty="0" smtClean="0"/>
              <a:t>İşlem (konu) sayısı arttıkça hata varyansı da artar.</a:t>
            </a:r>
          </a:p>
          <a:p>
            <a:pPr marL="0" indent="0">
              <a:buNone/>
            </a:pPr>
            <a:endParaRPr lang="tr-TR" dirty="0"/>
          </a:p>
        </p:txBody>
      </p:sp>
    </p:spTree>
    <p:extLst>
      <p:ext uri="{BB962C8B-B14F-4D97-AF65-F5344CB8AC3E}">
        <p14:creationId xmlns:p14="http://schemas.microsoft.com/office/powerpoint/2010/main" val="32527386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4000" b="1" dirty="0" smtClean="0">
                <a:solidFill>
                  <a:srgbClr val="C00000"/>
                </a:solidFill>
                <a:effectLst>
                  <a:outerShdw blurRad="38100" dist="38100" dir="2700000" algn="tl">
                    <a:srgbClr val="000000">
                      <a:alpha val="43137"/>
                    </a:srgbClr>
                  </a:outerShdw>
                </a:effectLst>
              </a:rPr>
              <a:t>LATİN KARESİ DENEME DESENİ</a:t>
            </a:r>
            <a:br>
              <a:rPr lang="tr-TR" sz="4000" b="1" dirty="0" smtClean="0">
                <a:solidFill>
                  <a:srgbClr val="C00000"/>
                </a:solidFill>
                <a:effectLst>
                  <a:outerShdw blurRad="38100" dist="38100" dir="2700000" algn="tl">
                    <a:srgbClr val="000000">
                      <a:alpha val="43137"/>
                    </a:srgbClr>
                  </a:outerShdw>
                </a:effectLst>
              </a:rPr>
            </a:br>
            <a:r>
              <a:rPr lang="tr-TR" sz="4000" b="1" dirty="0" smtClean="0">
                <a:solidFill>
                  <a:srgbClr val="C00000"/>
                </a:solidFill>
                <a:effectLst>
                  <a:outerShdw blurRad="38100" dist="38100" dir="2700000" algn="tl">
                    <a:srgbClr val="000000">
                      <a:alpha val="43137"/>
                    </a:srgbClr>
                  </a:outerShdw>
                </a:effectLst>
              </a:rPr>
              <a:t>Deneme Planın Hazırlanması</a:t>
            </a:r>
            <a:endParaRPr lang="tr-TR" sz="4000"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605064"/>
            <a:ext cx="10515600" cy="4571899"/>
          </a:xfrm>
        </p:spPr>
        <p:txBody>
          <a:bodyPr>
            <a:normAutofit lnSpcReduction="10000"/>
          </a:bodyPr>
          <a:lstStyle/>
          <a:p>
            <a:r>
              <a:rPr lang="tr-TR" dirty="0" smtClean="0"/>
              <a:t>Deneme konu sayısı belirlendikten sonra kullanılan materyalin üniform olup olmadığı tespit edilir. </a:t>
            </a:r>
          </a:p>
          <a:p>
            <a:r>
              <a:rPr lang="tr-TR" dirty="0" smtClean="0"/>
              <a:t>Materyal üniform ise (toprağın her tarafı tekstür ve strüktür, eğim vs açısından aynı, materyal hayvan ise aynı ırk, yaş ve cinsiyet vb.) seçilecek deneme deseni şansa bağlı parsellerdir.</a:t>
            </a:r>
          </a:p>
          <a:p>
            <a:r>
              <a:rPr lang="tr-TR" dirty="0" smtClean="0"/>
              <a:t>Bir özellik bakımından farklı ise (toprak tekstürü deneme arazisi içerisinde değişiyorsa, denemenin kurulacağı hayvanlar sadece ırklar bakımından farklı ise) seçilecek desen şansa bağlı bloklardır. </a:t>
            </a:r>
          </a:p>
          <a:p>
            <a:r>
              <a:rPr lang="tr-TR" dirty="0" smtClean="0"/>
              <a:t>Eğer materyal iki özellik bakımından farklı ise (örneğin; toprak hem yukarıdan aşağı hem de soldan sağa doğru eğim gösteriyorsa, hayvan hem ırk hem yaş bakımından farklı ise vb.) seçilecek desen Latin karesi olacaktır. </a:t>
            </a:r>
            <a:endParaRPr lang="tr-TR" dirty="0"/>
          </a:p>
        </p:txBody>
      </p:sp>
    </p:spTree>
    <p:extLst>
      <p:ext uri="{BB962C8B-B14F-4D97-AF65-F5344CB8AC3E}">
        <p14:creationId xmlns:p14="http://schemas.microsoft.com/office/powerpoint/2010/main" val="34564804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tr-TR" sz="4000" b="1" dirty="0" smtClean="0">
                <a:solidFill>
                  <a:srgbClr val="C00000"/>
                </a:solidFill>
                <a:effectLst>
                  <a:outerShdw blurRad="38100" dist="38100" dir="2700000" algn="tl">
                    <a:srgbClr val="000000">
                      <a:alpha val="43137"/>
                    </a:srgbClr>
                  </a:outerShdw>
                </a:effectLst>
              </a:rPr>
              <a:t>LATİN KARESİ DENEME DESENİ</a:t>
            </a:r>
            <a:br>
              <a:rPr lang="tr-TR" sz="4000" b="1" dirty="0" smtClean="0">
                <a:solidFill>
                  <a:srgbClr val="C00000"/>
                </a:solidFill>
                <a:effectLst>
                  <a:outerShdw blurRad="38100" dist="38100" dir="2700000" algn="tl">
                    <a:srgbClr val="000000">
                      <a:alpha val="43137"/>
                    </a:srgbClr>
                  </a:outerShdw>
                </a:effectLst>
              </a:rPr>
            </a:br>
            <a:r>
              <a:rPr lang="tr-TR" sz="4000" b="1" dirty="0" smtClean="0">
                <a:solidFill>
                  <a:srgbClr val="C00000"/>
                </a:solidFill>
                <a:effectLst>
                  <a:outerShdw blurRad="38100" dist="38100" dir="2700000" algn="tl">
                    <a:srgbClr val="000000">
                      <a:alpha val="43137"/>
                    </a:srgbClr>
                  </a:outerShdw>
                </a:effectLst>
              </a:rPr>
              <a:t>Deneme Planın Hazırlanması</a:t>
            </a:r>
            <a:endParaRPr lang="tr-TR" sz="4000"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605064"/>
            <a:ext cx="10515600" cy="4571899"/>
          </a:xfrm>
        </p:spPr>
        <p:txBody>
          <a:bodyPr>
            <a:normAutofit/>
          </a:bodyPr>
          <a:lstStyle/>
          <a:p>
            <a:r>
              <a:rPr lang="tr-TR" dirty="0" smtClean="0"/>
              <a:t>Bu durumda konu sayısının karesi kadar parsel, konu sayısına eşit sıra ve sütun oluşturulur</a:t>
            </a:r>
            <a:r>
              <a:rPr lang="tr-TR" dirty="0"/>
              <a:t>. Örneğin konu sayısı 5 ise; 5 sıra ve 5 sütun oluşturulur </a:t>
            </a:r>
            <a:r>
              <a:rPr lang="tr-TR" dirty="0" smtClean="0"/>
              <a:t>ve her sıra ve sütunda sadece bir kez yer alacak şekilde dağıtılır. </a:t>
            </a:r>
          </a:p>
          <a:p>
            <a:r>
              <a:rPr lang="tr-TR" dirty="0" smtClean="0"/>
              <a:t>Dağıtma şekli ya sistematik ya da şansa bağlı dağıtılabilir. İkinci sıra ya da sütuna geçince ilk parseldeki işlem en sona atılıp, bir kaydırılarak işlemler yerleştirilir. </a:t>
            </a:r>
          </a:p>
          <a:p>
            <a:r>
              <a:rPr lang="tr-TR" dirty="0" smtClean="0"/>
              <a:t>İşlem sayısı fazla olduğu durumda bu tip dağıtım tercih etmekte fayda vardır. </a:t>
            </a:r>
          </a:p>
          <a:p>
            <a:pPr marL="0" indent="0">
              <a:buNone/>
            </a:pPr>
            <a:endParaRPr lang="tr-TR" dirty="0"/>
          </a:p>
        </p:txBody>
      </p:sp>
    </p:spTree>
    <p:extLst>
      <p:ext uri="{BB962C8B-B14F-4D97-AF65-F5344CB8AC3E}">
        <p14:creationId xmlns:p14="http://schemas.microsoft.com/office/powerpoint/2010/main" val="35042856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9847" y="248394"/>
            <a:ext cx="11099259" cy="977292"/>
          </a:xfrm>
        </p:spPr>
        <p:txBody>
          <a:bodyPr>
            <a:noAutofit/>
          </a:bodyPr>
          <a:lstStyle/>
          <a:p>
            <a:r>
              <a:rPr lang="tr-TR" sz="2800" b="1" dirty="0" smtClean="0">
                <a:solidFill>
                  <a:srgbClr val="C00000"/>
                </a:solidFill>
                <a:effectLst>
                  <a:outerShdw blurRad="38100" dist="38100" dir="2700000" algn="tl">
                    <a:srgbClr val="000000">
                      <a:alpha val="43137"/>
                    </a:srgbClr>
                  </a:outerShdw>
                </a:effectLst>
              </a:rPr>
              <a:t>a) 5 x 5 Latin karesinde işlemlerin parsellere şansa bağlı olarak yerleştirilmesi </a:t>
            </a:r>
            <a:r>
              <a:rPr lang="tr-TR" sz="2800" b="1" baseline="30000" dirty="0" smtClean="0">
                <a:solidFill>
                  <a:srgbClr val="C00000"/>
                </a:solidFill>
                <a:effectLst>
                  <a:outerShdw blurRad="38100" dist="38100" dir="2700000" algn="tl">
                    <a:srgbClr val="000000">
                      <a:alpha val="43137"/>
                    </a:srgbClr>
                  </a:outerShdw>
                </a:effectLst>
              </a:rPr>
              <a:t> </a:t>
            </a:r>
            <a:endParaRPr lang="tr-TR" sz="2800" b="1" baseline="30000"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10405157"/>
              </p:ext>
            </p:extLst>
          </p:nvPr>
        </p:nvGraphicFramePr>
        <p:xfrm>
          <a:off x="1712071" y="1426791"/>
          <a:ext cx="7470841" cy="4907280"/>
        </p:xfrm>
        <a:graphic>
          <a:graphicData uri="http://schemas.openxmlformats.org/drawingml/2006/table">
            <a:tbl>
              <a:tblPr firstRow="1" bandRow="1">
                <a:tableStyleId>{2D5ABB26-0587-4C30-8999-92F81FD0307C}</a:tableStyleId>
              </a:tblPr>
              <a:tblGrid>
                <a:gridCol w="1067263">
                  <a:extLst>
                    <a:ext uri="{9D8B030D-6E8A-4147-A177-3AD203B41FA5}">
                      <a16:colId xmlns:a16="http://schemas.microsoft.com/office/drawing/2014/main" val="4092316735"/>
                    </a:ext>
                  </a:extLst>
                </a:gridCol>
                <a:gridCol w="1067263">
                  <a:extLst>
                    <a:ext uri="{9D8B030D-6E8A-4147-A177-3AD203B41FA5}">
                      <a16:colId xmlns:a16="http://schemas.microsoft.com/office/drawing/2014/main" val="2545355552"/>
                    </a:ext>
                  </a:extLst>
                </a:gridCol>
                <a:gridCol w="1067263">
                  <a:extLst>
                    <a:ext uri="{9D8B030D-6E8A-4147-A177-3AD203B41FA5}">
                      <a16:colId xmlns:a16="http://schemas.microsoft.com/office/drawing/2014/main" val="3526175676"/>
                    </a:ext>
                  </a:extLst>
                </a:gridCol>
                <a:gridCol w="1067263">
                  <a:extLst>
                    <a:ext uri="{9D8B030D-6E8A-4147-A177-3AD203B41FA5}">
                      <a16:colId xmlns:a16="http://schemas.microsoft.com/office/drawing/2014/main" val="1785997461"/>
                    </a:ext>
                  </a:extLst>
                </a:gridCol>
                <a:gridCol w="1067263">
                  <a:extLst>
                    <a:ext uri="{9D8B030D-6E8A-4147-A177-3AD203B41FA5}">
                      <a16:colId xmlns:a16="http://schemas.microsoft.com/office/drawing/2014/main" val="700912634"/>
                    </a:ext>
                  </a:extLst>
                </a:gridCol>
                <a:gridCol w="1067263">
                  <a:extLst>
                    <a:ext uri="{9D8B030D-6E8A-4147-A177-3AD203B41FA5}">
                      <a16:colId xmlns:a16="http://schemas.microsoft.com/office/drawing/2014/main" val="4199263545"/>
                    </a:ext>
                  </a:extLst>
                </a:gridCol>
                <a:gridCol w="1067263">
                  <a:extLst>
                    <a:ext uri="{9D8B030D-6E8A-4147-A177-3AD203B41FA5}">
                      <a16:colId xmlns:a16="http://schemas.microsoft.com/office/drawing/2014/main" val="1800546174"/>
                    </a:ext>
                  </a:extLst>
                </a:gridCol>
              </a:tblGrid>
              <a:tr h="226911">
                <a:tc rowSpan="2" gridSpan="2">
                  <a:txBody>
                    <a:bodyPr/>
                    <a:lstStyle/>
                    <a:p>
                      <a:endParaRPr lang="tr-TR" sz="40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rowSpan="2" hMerge="1">
                  <a:txBody>
                    <a:bodyPr/>
                    <a:lstStyle/>
                    <a:p>
                      <a:endParaRPr lang="tr-T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algn="ctr"/>
                      <a:r>
                        <a:rPr lang="tr-TR" sz="4000" spc="600" baseline="0" dirty="0" smtClean="0"/>
                        <a:t>SÜTUNLAR</a:t>
                      </a:r>
                      <a:endParaRPr lang="tr-TR" sz="4000" spc="600" baseline="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94588115"/>
                  </a:ext>
                </a:extLst>
              </a:tr>
              <a:tr h="650817">
                <a:tc gridSpan="2" vMerge="1">
                  <a:txBody>
                    <a:bodyPr/>
                    <a:lstStyle/>
                    <a:p>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I</a:t>
                      </a:r>
                      <a:endParaRPr lang="tr-TR" sz="40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II</a:t>
                      </a:r>
                      <a:endParaRPr lang="tr-TR" sz="40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III</a:t>
                      </a:r>
                      <a:endParaRPr lang="tr-TR" sz="40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IV</a:t>
                      </a:r>
                      <a:endParaRPr lang="tr-TR" sz="40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V</a:t>
                      </a:r>
                      <a:endParaRPr lang="tr-TR" sz="40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6048187"/>
                  </a:ext>
                </a:extLst>
              </a:tr>
              <a:tr h="650817">
                <a:tc rowSpan="5">
                  <a:txBody>
                    <a:bodyPr/>
                    <a:lstStyle/>
                    <a:p>
                      <a:pPr algn="ctr"/>
                      <a:r>
                        <a:rPr lang="tr-TR" sz="4000" spc="600" baseline="0" dirty="0" smtClean="0"/>
                        <a:t>SIRALAR</a:t>
                      </a:r>
                      <a:endParaRPr lang="tr-TR" sz="4000" spc="600" baseline="0" dirty="0"/>
                    </a:p>
                  </a:txBody>
                  <a:tcPr vert="vert27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4000" dirty="0" smtClean="0"/>
                        <a:t>I</a:t>
                      </a:r>
                      <a:endParaRPr lang="tr-TR" sz="400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4000" dirty="0" smtClean="0"/>
                        <a:t>C</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A</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E</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B</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D</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8221773"/>
                  </a:ext>
                </a:extLst>
              </a:tr>
              <a:tr h="650817">
                <a:tc v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II</a:t>
                      </a:r>
                      <a:endParaRPr lang="tr-TR" sz="400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4000" dirty="0" smtClean="0"/>
                        <a:t>E</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C</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B</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D</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A</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51424780"/>
                  </a:ext>
                </a:extLst>
              </a:tr>
              <a:tr h="650817">
                <a:tc v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III</a:t>
                      </a:r>
                      <a:endParaRPr lang="tr-TR" sz="400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4000" dirty="0" smtClean="0"/>
                        <a:t>A</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D</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C</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E</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B</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63264972"/>
                  </a:ext>
                </a:extLst>
              </a:tr>
              <a:tr h="650817">
                <a:tc v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IV</a:t>
                      </a:r>
                      <a:endParaRPr lang="tr-TR" sz="400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4000" dirty="0" smtClean="0"/>
                        <a:t>B</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E</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D</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A</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C</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95008985"/>
                  </a:ext>
                </a:extLst>
              </a:tr>
              <a:tr h="650817">
                <a:tc v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V</a:t>
                      </a:r>
                      <a:endParaRPr lang="tr-TR" sz="400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4000" dirty="0" smtClean="0"/>
                        <a:t>D</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B</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A</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C</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E</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95744675"/>
                  </a:ext>
                </a:extLst>
              </a:tr>
            </a:tbl>
          </a:graphicData>
        </a:graphic>
      </p:graphicFrame>
    </p:spTree>
    <p:extLst>
      <p:ext uri="{BB962C8B-B14F-4D97-AF65-F5344CB8AC3E}">
        <p14:creationId xmlns:p14="http://schemas.microsoft.com/office/powerpoint/2010/main" val="41530720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834" y="248394"/>
            <a:ext cx="11793165" cy="977292"/>
          </a:xfrm>
        </p:spPr>
        <p:txBody>
          <a:bodyPr>
            <a:noAutofit/>
          </a:bodyPr>
          <a:lstStyle/>
          <a:p>
            <a:r>
              <a:rPr lang="tr-TR" sz="2800" b="1" dirty="0" smtClean="0">
                <a:solidFill>
                  <a:srgbClr val="C00000"/>
                </a:solidFill>
                <a:effectLst>
                  <a:outerShdw blurRad="38100" dist="38100" dir="2700000" algn="tl">
                    <a:srgbClr val="000000">
                      <a:alpha val="43137"/>
                    </a:srgbClr>
                  </a:outerShdw>
                </a:effectLst>
              </a:rPr>
              <a:t>b) 5 x 5 Latin karesinde işlemlerin parsellere sistematik bağlı olarak yerleştirilmesi </a:t>
            </a:r>
            <a:r>
              <a:rPr lang="tr-TR" sz="2800" b="1" baseline="30000" dirty="0" smtClean="0">
                <a:solidFill>
                  <a:srgbClr val="C00000"/>
                </a:solidFill>
                <a:effectLst>
                  <a:outerShdw blurRad="38100" dist="38100" dir="2700000" algn="tl">
                    <a:srgbClr val="000000">
                      <a:alpha val="43137"/>
                    </a:srgbClr>
                  </a:outerShdw>
                </a:effectLst>
              </a:rPr>
              <a:t> </a:t>
            </a:r>
            <a:endParaRPr lang="tr-TR" sz="2800" b="1" baseline="30000"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66288363"/>
              </p:ext>
            </p:extLst>
          </p:nvPr>
        </p:nvGraphicFramePr>
        <p:xfrm>
          <a:off x="1712071" y="1426791"/>
          <a:ext cx="7470841" cy="4907280"/>
        </p:xfrm>
        <a:graphic>
          <a:graphicData uri="http://schemas.openxmlformats.org/drawingml/2006/table">
            <a:tbl>
              <a:tblPr firstRow="1" bandRow="1">
                <a:tableStyleId>{2D5ABB26-0587-4C30-8999-92F81FD0307C}</a:tableStyleId>
              </a:tblPr>
              <a:tblGrid>
                <a:gridCol w="1067263">
                  <a:extLst>
                    <a:ext uri="{9D8B030D-6E8A-4147-A177-3AD203B41FA5}">
                      <a16:colId xmlns:a16="http://schemas.microsoft.com/office/drawing/2014/main" val="4092316735"/>
                    </a:ext>
                  </a:extLst>
                </a:gridCol>
                <a:gridCol w="1067263">
                  <a:extLst>
                    <a:ext uri="{9D8B030D-6E8A-4147-A177-3AD203B41FA5}">
                      <a16:colId xmlns:a16="http://schemas.microsoft.com/office/drawing/2014/main" val="2545355552"/>
                    </a:ext>
                  </a:extLst>
                </a:gridCol>
                <a:gridCol w="1067263">
                  <a:extLst>
                    <a:ext uri="{9D8B030D-6E8A-4147-A177-3AD203B41FA5}">
                      <a16:colId xmlns:a16="http://schemas.microsoft.com/office/drawing/2014/main" val="3526175676"/>
                    </a:ext>
                  </a:extLst>
                </a:gridCol>
                <a:gridCol w="1067263">
                  <a:extLst>
                    <a:ext uri="{9D8B030D-6E8A-4147-A177-3AD203B41FA5}">
                      <a16:colId xmlns:a16="http://schemas.microsoft.com/office/drawing/2014/main" val="1785997461"/>
                    </a:ext>
                  </a:extLst>
                </a:gridCol>
                <a:gridCol w="1067263">
                  <a:extLst>
                    <a:ext uri="{9D8B030D-6E8A-4147-A177-3AD203B41FA5}">
                      <a16:colId xmlns:a16="http://schemas.microsoft.com/office/drawing/2014/main" val="700912634"/>
                    </a:ext>
                  </a:extLst>
                </a:gridCol>
                <a:gridCol w="1067263">
                  <a:extLst>
                    <a:ext uri="{9D8B030D-6E8A-4147-A177-3AD203B41FA5}">
                      <a16:colId xmlns:a16="http://schemas.microsoft.com/office/drawing/2014/main" val="4199263545"/>
                    </a:ext>
                  </a:extLst>
                </a:gridCol>
                <a:gridCol w="1067263">
                  <a:extLst>
                    <a:ext uri="{9D8B030D-6E8A-4147-A177-3AD203B41FA5}">
                      <a16:colId xmlns:a16="http://schemas.microsoft.com/office/drawing/2014/main" val="1800546174"/>
                    </a:ext>
                  </a:extLst>
                </a:gridCol>
              </a:tblGrid>
              <a:tr h="226911">
                <a:tc rowSpan="2" gridSpan="2">
                  <a:txBody>
                    <a:bodyPr/>
                    <a:lstStyle/>
                    <a:p>
                      <a:endParaRPr lang="tr-TR" sz="40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rowSpan="2" hMerge="1">
                  <a:txBody>
                    <a:bodyPr/>
                    <a:lstStyle/>
                    <a:p>
                      <a:endParaRPr lang="tr-T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algn="ctr"/>
                      <a:r>
                        <a:rPr lang="tr-TR" sz="4000" spc="600" baseline="0" dirty="0" smtClean="0"/>
                        <a:t>SÜTUNLAR</a:t>
                      </a:r>
                      <a:endParaRPr lang="tr-TR" sz="4000" spc="600" baseline="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94588115"/>
                  </a:ext>
                </a:extLst>
              </a:tr>
              <a:tr h="650817">
                <a:tc gridSpan="2" vMerge="1">
                  <a:txBody>
                    <a:bodyPr/>
                    <a:lstStyle/>
                    <a:p>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I</a:t>
                      </a:r>
                      <a:endParaRPr lang="tr-TR" sz="40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II</a:t>
                      </a:r>
                      <a:endParaRPr lang="tr-TR" sz="40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III</a:t>
                      </a:r>
                      <a:endParaRPr lang="tr-TR" sz="40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IV</a:t>
                      </a:r>
                      <a:endParaRPr lang="tr-TR" sz="40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V</a:t>
                      </a:r>
                      <a:endParaRPr lang="tr-TR" sz="40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6048187"/>
                  </a:ext>
                </a:extLst>
              </a:tr>
              <a:tr h="650817">
                <a:tc rowSpan="5">
                  <a:txBody>
                    <a:bodyPr/>
                    <a:lstStyle/>
                    <a:p>
                      <a:pPr algn="ctr"/>
                      <a:r>
                        <a:rPr lang="tr-TR" sz="4000" spc="600" baseline="0" dirty="0" smtClean="0"/>
                        <a:t>SIRALAR</a:t>
                      </a:r>
                      <a:endParaRPr lang="tr-TR" sz="4000" spc="600" baseline="0" dirty="0"/>
                    </a:p>
                  </a:txBody>
                  <a:tcPr vert="vert27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4000" dirty="0" smtClean="0"/>
                        <a:t>I</a:t>
                      </a:r>
                      <a:endParaRPr lang="tr-TR" sz="400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4000" dirty="0" smtClean="0"/>
                        <a:t>A</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B</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C</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D</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E</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8221773"/>
                  </a:ext>
                </a:extLst>
              </a:tr>
              <a:tr h="650817">
                <a:tc v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II</a:t>
                      </a:r>
                      <a:endParaRPr lang="tr-TR" sz="400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4000" dirty="0" smtClean="0"/>
                        <a:t>B</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C</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D</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E</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A</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51424780"/>
                  </a:ext>
                </a:extLst>
              </a:tr>
              <a:tr h="650817">
                <a:tc v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III</a:t>
                      </a:r>
                      <a:endParaRPr lang="tr-TR" sz="400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4000" dirty="0" smtClean="0"/>
                        <a:t>C</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D</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E</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A</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B</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63264972"/>
                  </a:ext>
                </a:extLst>
              </a:tr>
              <a:tr h="650817">
                <a:tc v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IV</a:t>
                      </a:r>
                      <a:endParaRPr lang="tr-TR" sz="400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4000" dirty="0" smtClean="0"/>
                        <a:t>D</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E</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A</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B</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C</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95008985"/>
                  </a:ext>
                </a:extLst>
              </a:tr>
              <a:tr h="650817">
                <a:tc v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V</a:t>
                      </a:r>
                      <a:endParaRPr lang="tr-TR" sz="400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tr-TR" sz="4000" dirty="0" smtClean="0"/>
                        <a:t>E</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A</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B</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C</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4000" dirty="0" smtClean="0"/>
                        <a:t>D</a:t>
                      </a:r>
                      <a:endParaRPr lang="tr-TR" sz="4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95744675"/>
                  </a:ext>
                </a:extLst>
              </a:tr>
            </a:tbl>
          </a:graphicData>
        </a:graphic>
      </p:graphicFrame>
    </p:spTree>
    <p:extLst>
      <p:ext uri="{BB962C8B-B14F-4D97-AF65-F5344CB8AC3E}">
        <p14:creationId xmlns:p14="http://schemas.microsoft.com/office/powerpoint/2010/main" val="16293751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2067</TotalTime>
  <Words>1369</Words>
  <Application>Microsoft Office PowerPoint</Application>
  <PresentationFormat>Widescreen</PresentationFormat>
  <Paragraphs>355</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Calibri Light</vt:lpstr>
      <vt:lpstr>Cambria Math</vt:lpstr>
      <vt:lpstr>Office Theme</vt:lpstr>
      <vt:lpstr>LATİN KARESİ DENEME DESENİ</vt:lpstr>
      <vt:lpstr>LATİN KARESİ DENEME DESENİ</vt:lpstr>
      <vt:lpstr>PowerPoint Presentation</vt:lpstr>
      <vt:lpstr>LATİN KARESİ DENEME DESENİNİN ÜSTÜN YÖNLERİ</vt:lpstr>
      <vt:lpstr>LATİN KARESİ DENEME DESENİNİN ZAYIF YÖNLERİ</vt:lpstr>
      <vt:lpstr>LATİN KARESİ DENEME DESENİ Deneme Planın Hazırlanması</vt:lpstr>
      <vt:lpstr>LATİN KARESİ DENEME DESENİ Deneme Planın Hazırlanması</vt:lpstr>
      <vt:lpstr>a) 5 x 5 Latin karesinde işlemlerin parsellere şansa bağlı olarak yerleştirilmesi  </vt:lpstr>
      <vt:lpstr>b) 5 x 5 Latin karesinde işlemlerin parsellere sistematik bağlı olarak yerleştirilmesi  </vt:lpstr>
      <vt:lpstr>Örnek: Eğimi yukarıdan aşağı ve soldan sağa değişen bir elma bahçesinde 5 değişik ilaç uygulamasının etkisini araştırmak üzere kurulan denemede parsellerden elde edilen elma verimleri aşağıdaki gibidir (Tosun, 1989).</vt:lpstr>
      <vt:lpstr>Çözüm hazırlığı: Latin karesi deneme deseninde kurulan bir denemenin sonuçlarını analiz etmek için ekstradan farklı bir veri çizelgesi hazırlamak gerekmez.</vt:lpstr>
      <vt:lpstr>Denemenin Analizinde izlenecek yol</vt:lpstr>
      <vt:lpstr>Denemenin Analizinde izlenecek yol</vt:lpstr>
      <vt:lpstr>Denemenin Analizinde izlenecek yol</vt:lpstr>
      <vt:lpstr>Varyans Analiz Çizelgesi</vt:lpstr>
      <vt:lpstr>Varyasyon katsayısı</vt:lpstr>
      <vt:lpstr>Duncan</vt:lpstr>
      <vt:lpstr>Duncan</vt:lpstr>
      <vt:lpstr>LATİN KARESİ DENEME DESENİN ÜSTÜNLÜĞÜ 1. Şansa Bağlı Parsellere Üstünlüğü</vt:lpstr>
      <vt:lpstr>PowerPoint Presentation</vt:lpstr>
      <vt:lpstr>LATİN KARESİ DENEME DESENİN ÜSTÜNLÜĞÜ 1. Şansa Bağlı Parsellere Üstünlüğü</vt:lpstr>
      <vt:lpstr>LATİN KARESİ DENEME DESENİN ÜSTÜNLÜĞÜ 1. Şansa Bağlı Parsellere Üstünlüğü</vt:lpstr>
      <vt:lpstr>LATİN KARESİ DENEME DESENİN ÜSTÜNLÜĞÜ 1. Şansa Bağlı Parsellere Üstünlüğü</vt:lpstr>
      <vt:lpstr>LATİN KARESİ DENEME DESENİN ÜSTÜNLÜĞÜ 2. Şansa Bağlı Bloklar Desenine Üstünlüğü</vt:lpstr>
      <vt:lpstr>LATİN KARESİ DENEME DESENİN ÜSTÜNLÜĞÜ 2. Şansa Bağlı Bloklar Desenine Üstünlüğü</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Tarla Denemelerinin Planlanması ve Değerlendirilmesi</dc:title>
  <dc:creator>Cengiz Sancak</dc:creator>
  <cp:lastModifiedBy>Cengiz.Sancak</cp:lastModifiedBy>
  <cp:revision>206</cp:revision>
  <dcterms:created xsi:type="dcterms:W3CDTF">2017-12-08T08:49:30Z</dcterms:created>
  <dcterms:modified xsi:type="dcterms:W3CDTF">2020-05-23T12:32:25Z</dcterms:modified>
</cp:coreProperties>
</file>