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9" r:id="rId4"/>
    <p:sldId id="260" r:id="rId5"/>
    <p:sldId id="261" r:id="rId6"/>
    <p:sldId id="265" r:id="rId7"/>
    <p:sldId id="266" r:id="rId8"/>
    <p:sldId id="267" r:id="rId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98FF73-6F6B-4AF4-8C80-0FDF19151962}" type="datetimeFigureOut">
              <a:rPr lang="tr-TR" smtClean="0"/>
              <a:pPr/>
              <a:t>04.02.2020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AFA3B1-7EB5-4B04-A05C-56A52ACF0CFC}"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39839E3-318A-41CD-B87C-8876EDFA902B}" type="slidenum">
              <a:rPr lang="tr-TR" smtClean="0"/>
              <a:pPr/>
              <a:t>6</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04.02.2020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04.02.2020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04.02.2020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04.02.2020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pPr/>
              <a:t>04.02.2020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pPr/>
              <a:t>04.02.2020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pPr/>
              <a:t>04.02.2020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pPr/>
              <a:t>04.02.2020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pPr/>
              <a:t>04.02.2020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04.02.2020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04.02.2020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pPr/>
              <a:t>04.02.2020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en-US" dirty="0" err="1">
                <a:solidFill>
                  <a:srgbClr val="000000"/>
                </a:solidFill>
                <a:latin typeface="Times New Roman"/>
                <a:ea typeface="Times New Roman"/>
              </a:rPr>
              <a:t>Yükselmiş</a:t>
            </a:r>
            <a:r>
              <a:rPr lang="en-US" dirty="0">
                <a:solidFill>
                  <a:srgbClr val="000000"/>
                </a:solidFill>
                <a:latin typeface="Times New Roman"/>
                <a:ea typeface="Times New Roman"/>
              </a:rPr>
              <a:t> </a:t>
            </a:r>
            <a:r>
              <a:rPr lang="en-US" dirty="0" err="1">
                <a:solidFill>
                  <a:srgbClr val="000000"/>
                </a:solidFill>
                <a:latin typeface="Times New Roman"/>
                <a:ea typeface="Times New Roman"/>
              </a:rPr>
              <a:t>ve</a:t>
            </a:r>
            <a:r>
              <a:rPr lang="en-US" dirty="0">
                <a:solidFill>
                  <a:srgbClr val="000000"/>
                </a:solidFill>
                <a:latin typeface="Times New Roman"/>
                <a:ea typeface="Times New Roman"/>
              </a:rPr>
              <a:t> </a:t>
            </a:r>
            <a:r>
              <a:rPr lang="en-US" dirty="0" err="1">
                <a:solidFill>
                  <a:srgbClr val="000000"/>
                </a:solidFill>
                <a:latin typeface="Times New Roman"/>
                <a:ea typeface="Times New Roman"/>
              </a:rPr>
              <a:t>alçalmış</a:t>
            </a:r>
            <a:r>
              <a:rPr lang="en-US" dirty="0">
                <a:solidFill>
                  <a:srgbClr val="000000"/>
                </a:solidFill>
                <a:latin typeface="Times New Roman"/>
                <a:ea typeface="Times New Roman"/>
              </a:rPr>
              <a:t> </a:t>
            </a:r>
            <a:r>
              <a:rPr lang="en-US" dirty="0" err="1">
                <a:solidFill>
                  <a:srgbClr val="000000"/>
                </a:solidFill>
                <a:latin typeface="Times New Roman"/>
                <a:ea typeface="Times New Roman"/>
              </a:rPr>
              <a:t>kıyılar</a:t>
            </a:r>
            <a:endParaRPr lang="en-US" dirty="0"/>
          </a:p>
        </p:txBody>
      </p:sp>
      <p:sp>
        <p:nvSpPr>
          <p:cNvPr id="3" name="Alt Başlık 2"/>
          <p:cNvSpPr>
            <a:spLocks noGrp="1"/>
          </p:cNvSpPr>
          <p:nvPr>
            <p:ph type="subTitle" idx="1"/>
          </p:nvPr>
        </p:nvSpPr>
        <p:spPr/>
        <p:txBody>
          <a:bodyPr/>
          <a:lstStyle/>
          <a:p>
            <a:r>
              <a:rPr lang="tr-TR" dirty="0" smtClean="0">
                <a:solidFill>
                  <a:srgbClr val="FF0000"/>
                </a:solidFill>
              </a:rPr>
              <a:t>10. Hafta</a:t>
            </a:r>
            <a:endParaRPr lang="en-US" dirty="0">
              <a:solidFill>
                <a:srgbClr val="FF0000"/>
              </a:solidFill>
            </a:endParaRPr>
          </a:p>
        </p:txBody>
      </p:sp>
    </p:spTree>
    <p:extLst>
      <p:ext uri="{BB962C8B-B14F-4D97-AF65-F5344CB8AC3E}">
        <p14:creationId xmlns="" xmlns:p14="http://schemas.microsoft.com/office/powerpoint/2010/main" val="34975253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268760"/>
            <a:ext cx="8229600" cy="4525963"/>
          </a:xfrm>
        </p:spPr>
        <p:txBody>
          <a:bodyPr>
            <a:normAutofit lnSpcReduction="10000"/>
          </a:bodyPr>
          <a:lstStyle/>
          <a:p>
            <a:r>
              <a:rPr lang="tr-TR" dirty="0" smtClean="0"/>
              <a:t>Yükselmiş kıyılar deniz seviyesinin </a:t>
            </a:r>
            <a:r>
              <a:rPr lang="tr-TR" dirty="0" err="1" smtClean="0"/>
              <a:t>glasyo-östatik</a:t>
            </a:r>
            <a:r>
              <a:rPr lang="tr-TR" dirty="0" smtClean="0"/>
              <a:t> seviyesine göre şekillenen kıyı aşınım ve birikim şekilleri, oluştukları deniz seviyesine göre tektonik hareketlerle yükselmişse ve bunları bugünkü deniz seviyesinin üzerinde görebiliyorsak bu tip kıyı kuşağına yükselmiş kıyılar adı verilir. Tersine oluştuğu </a:t>
            </a:r>
            <a:r>
              <a:rPr lang="tr-TR" dirty="0" err="1" smtClean="0"/>
              <a:t>glasyo-östatik</a:t>
            </a:r>
            <a:r>
              <a:rPr lang="tr-TR" dirty="0" smtClean="0"/>
              <a:t> deniz seviyesine göre alçakta olan kıyı şekillerinin bulunduğu kıyılar alçalmış kıyılar olarak </a:t>
            </a:r>
            <a:endParaRPr lang="en-US" dirty="0"/>
          </a:p>
        </p:txBody>
      </p:sp>
    </p:spTree>
    <p:extLst>
      <p:ext uri="{BB962C8B-B14F-4D97-AF65-F5344CB8AC3E}">
        <p14:creationId xmlns="" xmlns:p14="http://schemas.microsoft.com/office/powerpoint/2010/main" val="2978070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r>
              <a:rPr lang="tr-TR" dirty="0" err="1" smtClean="0"/>
              <a:t>Holosen’de</a:t>
            </a:r>
            <a:r>
              <a:rPr lang="tr-TR" dirty="0" smtClean="0"/>
              <a:t> kıyılardaki yükselmeleri ve alçalmaları jeomorfolojik ve arkeolojik veriler ışığında kesin olarak saptayabiliriz. Türkiye’de yükselmiş Holosen kıyı çizgilerinin örnekleri Hatay kıyılarında çentikler aracılığıyla görebiliriz. Batmış kıyılar ise Güneybatı ve Batı Anadolu kıyılarında yaygındır. Kekova körfezi buna örnek olarak verilebilir. Sonraki fotoğraflar bu iki tip kıyı örneklerini göstermektedir. </a:t>
            </a:r>
            <a:endParaRPr lang="en-US" dirty="0"/>
          </a:p>
        </p:txBody>
      </p:sp>
    </p:spTree>
    <p:extLst>
      <p:ext uri="{BB962C8B-B14F-4D97-AF65-F5344CB8AC3E}">
        <p14:creationId xmlns:p14="http://schemas.microsoft.com/office/powerpoint/2010/main" xmlns="" val="1037226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MIS 5a revise\son Revise\Fig 11.jpg"/>
          <p:cNvPicPr>
            <a:picLocks noGrp="1" noChangeAspect="1" noChangeArrowheads="1"/>
          </p:cNvPicPr>
          <p:nvPr>
            <p:ph idx="1"/>
          </p:nvPr>
        </p:nvPicPr>
        <p:blipFill>
          <a:blip r:embed="rId2" cstate="print"/>
          <a:srcRect/>
          <a:stretch>
            <a:fillRect/>
          </a:stretch>
        </p:blipFill>
        <p:spPr bwMode="auto">
          <a:xfrm>
            <a:off x="323528" y="692696"/>
            <a:ext cx="8413076" cy="6088975"/>
          </a:xfrm>
          <a:prstGeom prst="rect">
            <a:avLst/>
          </a:prstGeom>
          <a:noFill/>
        </p:spPr>
      </p:pic>
      <p:sp>
        <p:nvSpPr>
          <p:cNvPr id="3" name="2 Dikdörtgen"/>
          <p:cNvSpPr/>
          <p:nvPr/>
        </p:nvSpPr>
        <p:spPr>
          <a:xfrm>
            <a:off x="1691680" y="-99392"/>
            <a:ext cx="6336704" cy="1200329"/>
          </a:xfrm>
          <a:prstGeom prst="rect">
            <a:avLst/>
          </a:prstGeom>
        </p:spPr>
        <p:txBody>
          <a:bodyPr wrap="square">
            <a:spAutoFit/>
          </a:bodyPr>
          <a:lstStyle/>
          <a:p>
            <a:r>
              <a:rPr lang="tr-TR" b="1" dirty="0" smtClean="0"/>
              <a:t>Doğan, U</a:t>
            </a:r>
            <a:r>
              <a:rPr lang="tr-TR" dirty="0" smtClean="0"/>
              <a:t>., Koçyiğit, A., Varol, B., Özer, İ., </a:t>
            </a:r>
            <a:r>
              <a:rPr lang="tr-TR" dirty="0" err="1" smtClean="0"/>
              <a:t>Molodkov</a:t>
            </a:r>
            <a:r>
              <a:rPr lang="tr-TR" dirty="0" smtClean="0"/>
              <a:t>, A., </a:t>
            </a:r>
            <a:r>
              <a:rPr lang="tr-TR" dirty="0" err="1" smtClean="0"/>
              <a:t>Zöhra</a:t>
            </a:r>
            <a:r>
              <a:rPr lang="tr-TR" dirty="0" smtClean="0"/>
              <a:t>, A., 2012. MIS 5a </a:t>
            </a:r>
            <a:r>
              <a:rPr lang="tr-TR" dirty="0" err="1" smtClean="0"/>
              <a:t>and</a:t>
            </a:r>
            <a:r>
              <a:rPr lang="tr-TR" dirty="0" smtClean="0"/>
              <a:t> MIS 3 </a:t>
            </a:r>
            <a:r>
              <a:rPr lang="tr-TR" dirty="0" err="1" smtClean="0"/>
              <a:t>relatively</a:t>
            </a:r>
            <a:r>
              <a:rPr lang="tr-TR" dirty="0" smtClean="0"/>
              <a:t> </a:t>
            </a:r>
            <a:r>
              <a:rPr lang="tr-TR" dirty="0" err="1" smtClean="0"/>
              <a:t>high</a:t>
            </a:r>
            <a:r>
              <a:rPr lang="tr-TR" dirty="0" smtClean="0"/>
              <a:t> </a:t>
            </a:r>
            <a:r>
              <a:rPr lang="tr-TR" dirty="0" err="1" smtClean="0"/>
              <a:t>sea</a:t>
            </a:r>
            <a:r>
              <a:rPr lang="tr-TR" dirty="0" smtClean="0"/>
              <a:t>-</a:t>
            </a:r>
            <a:r>
              <a:rPr lang="tr-TR" dirty="0" err="1" smtClean="0"/>
              <a:t>level</a:t>
            </a:r>
            <a:r>
              <a:rPr lang="tr-TR" dirty="0" smtClean="0"/>
              <a:t> </a:t>
            </a:r>
            <a:r>
              <a:rPr lang="tr-TR" dirty="0" err="1" smtClean="0"/>
              <a:t>stands</a:t>
            </a:r>
            <a:r>
              <a:rPr lang="tr-TR" dirty="0" smtClean="0"/>
              <a:t> on </a:t>
            </a:r>
            <a:r>
              <a:rPr lang="tr-TR" dirty="0" err="1" smtClean="0"/>
              <a:t>the</a:t>
            </a:r>
            <a:r>
              <a:rPr lang="tr-TR" dirty="0" smtClean="0"/>
              <a:t> Hatay-Samandağ </a:t>
            </a:r>
            <a:r>
              <a:rPr lang="tr-TR" dirty="0" err="1" smtClean="0"/>
              <a:t>Coast</a:t>
            </a:r>
            <a:r>
              <a:rPr lang="tr-TR" dirty="0" smtClean="0"/>
              <a:t>,</a:t>
            </a:r>
            <a:r>
              <a:rPr lang="tr-TR" dirty="0" err="1" smtClean="0"/>
              <a:t>Eastern</a:t>
            </a:r>
            <a:r>
              <a:rPr lang="tr-TR" dirty="0" smtClean="0"/>
              <a:t> </a:t>
            </a:r>
            <a:r>
              <a:rPr lang="tr-TR" dirty="0" err="1" smtClean="0"/>
              <a:t>Mediterranean</a:t>
            </a:r>
            <a:r>
              <a:rPr lang="tr-TR" dirty="0" smtClean="0"/>
              <a:t>, </a:t>
            </a:r>
            <a:r>
              <a:rPr lang="tr-TR" dirty="0" err="1" smtClean="0"/>
              <a:t>Turkey</a:t>
            </a:r>
            <a:r>
              <a:rPr lang="tr-TR" dirty="0" smtClean="0"/>
              <a:t>. </a:t>
            </a:r>
            <a:r>
              <a:rPr lang="tr-TR" dirty="0" err="1" smtClean="0"/>
              <a:t>Quaternary</a:t>
            </a:r>
            <a:r>
              <a:rPr lang="tr-TR" dirty="0" smtClean="0"/>
              <a:t> </a:t>
            </a:r>
            <a:r>
              <a:rPr lang="tr-TR" dirty="0" err="1" smtClean="0"/>
              <a:t>International</a:t>
            </a:r>
            <a:r>
              <a:rPr lang="tr-TR" dirty="0" smtClean="0"/>
              <a:t> 262, 65-79.</a:t>
            </a:r>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40" name="Picture 4"/>
          <p:cNvPicPr>
            <a:picLocks noGrp="1" noChangeAspect="1" noChangeArrowheads="1"/>
          </p:cNvPicPr>
          <p:nvPr>
            <p:ph idx="1"/>
          </p:nvPr>
        </p:nvPicPr>
        <p:blipFill>
          <a:blip r:embed="rId2" cstate="print"/>
          <a:srcRect l="3463" t="11769" r="45525" b="5499"/>
          <a:stretch>
            <a:fillRect/>
          </a:stretch>
        </p:blipFill>
        <p:spPr bwMode="auto">
          <a:xfrm>
            <a:off x="899592" y="-2119"/>
            <a:ext cx="7391898" cy="6743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D:\hatay foto\DSC_0236.JPG"/>
          <p:cNvPicPr>
            <a:picLocks noChangeAspect="1" noChangeArrowheads="1"/>
          </p:cNvPicPr>
          <p:nvPr/>
        </p:nvPicPr>
        <p:blipFill>
          <a:blip r:embed="rId3" cstate="print"/>
          <a:srcRect/>
          <a:stretch>
            <a:fillRect/>
          </a:stretch>
        </p:blipFill>
        <p:spPr bwMode="auto">
          <a:xfrm>
            <a:off x="-740699" y="0"/>
            <a:ext cx="10314433" cy="6858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Batık kıyılar, Kekova</a:t>
            </a:r>
            <a:endParaRPr lang="tr-TR"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040606" y="1600200"/>
            <a:ext cx="7062788" cy="47085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2050" name="Picture 2" descr="I:\Kestel Konya 2017\Antalya 2014\Antalya 2014\DCIM\101D5300\DSC_0432.JPG"/>
          <p:cNvPicPr>
            <a:picLocks noGrp="1" noChangeAspect="1" noChangeArrowheads="1"/>
          </p:cNvPicPr>
          <p:nvPr>
            <p:ph idx="1"/>
          </p:nvPr>
        </p:nvPicPr>
        <p:blipFill>
          <a:blip r:embed="rId2" cstate="print"/>
          <a:srcRect/>
          <a:stretch>
            <a:fillRect/>
          </a:stretch>
        </p:blipFill>
        <p:spPr bwMode="auto">
          <a:xfrm>
            <a:off x="3386" y="332656"/>
            <a:ext cx="9140614" cy="6093743"/>
          </a:xfrm>
          <a:prstGeom prst="rect">
            <a:avLst/>
          </a:prstGeom>
          <a:noFill/>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165</Words>
  <Application>Microsoft Office PowerPoint</Application>
  <PresentationFormat>Ekran Gösterisi (4:3)</PresentationFormat>
  <Paragraphs>7</Paragraphs>
  <Slides>8</Slides>
  <Notes>1</Notes>
  <HiddenSlides>0</HiddenSlides>
  <MMClips>0</MMClips>
  <ScaleCrop>false</ScaleCrop>
  <HeadingPairs>
    <vt:vector size="4" baseType="variant">
      <vt:variant>
        <vt:lpstr>Tema</vt:lpstr>
      </vt:variant>
      <vt:variant>
        <vt:i4>1</vt:i4>
      </vt:variant>
      <vt:variant>
        <vt:lpstr>Slayt Başlıkları</vt:lpstr>
      </vt:variant>
      <vt:variant>
        <vt:i4>8</vt:i4>
      </vt:variant>
    </vt:vector>
  </HeadingPairs>
  <TitlesOfParts>
    <vt:vector size="9" baseType="lpstr">
      <vt:lpstr>Ofis Teması</vt:lpstr>
      <vt:lpstr>Yükselmiş ve alçalmış kıyılar</vt:lpstr>
      <vt:lpstr>Slayt 2</vt:lpstr>
      <vt:lpstr>Slayt 3</vt:lpstr>
      <vt:lpstr>Slayt 4</vt:lpstr>
      <vt:lpstr>Slayt 5</vt:lpstr>
      <vt:lpstr>Slayt 6</vt:lpstr>
      <vt:lpstr>Batık kıyılar, Kekova</vt:lpstr>
      <vt:lpstr>Slayt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Yükselmiş ve alçalmış kıyılar</dc:title>
  <dc:creator>Kullanıcı</dc:creator>
  <cp:lastModifiedBy>-</cp:lastModifiedBy>
  <cp:revision>4</cp:revision>
  <dcterms:created xsi:type="dcterms:W3CDTF">2020-01-31T16:27:40Z</dcterms:created>
  <dcterms:modified xsi:type="dcterms:W3CDTF">2020-02-04T16:28:07Z</dcterms:modified>
</cp:coreProperties>
</file>