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3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6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9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14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08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6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13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76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79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66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FA25-BB7A-49D7-8EBD-17C13788EBB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D8732-31C6-44D1-B5F4-49238B8F81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40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Tartışma </a:t>
            </a:r>
            <a:r>
              <a:rPr lang="tr-TR" b="1" dirty="0" smtClean="0"/>
              <a:t>dersleri</a:t>
            </a:r>
          </a:p>
          <a:p>
            <a:pPr algn="l"/>
            <a:endParaRPr lang="tr-TR" b="1" dirty="0"/>
          </a:p>
          <a:p>
            <a:pPr algn="l"/>
            <a:r>
              <a:rPr lang="tr-TR" dirty="0"/>
              <a:t>Derse gelen </a:t>
            </a:r>
            <a:r>
              <a:rPr lang="tr-TR" dirty="0" smtClean="0"/>
              <a:t>konuk konuşmacının çizdiği </a:t>
            </a:r>
            <a:r>
              <a:rPr lang="tr-TR" dirty="0"/>
              <a:t>çerçeveden hareketle gazeteciliğin </a:t>
            </a:r>
            <a:r>
              <a:rPr lang="tr-TR" dirty="0" smtClean="0"/>
              <a:t>nasıl bir meslek olduğunu ve toplumsal işlevini tartışınız.</a:t>
            </a:r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64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r>
              <a:rPr lang="tr-TR" b="1" dirty="0" smtClean="0"/>
              <a:t>Tartışma dersleri</a:t>
            </a:r>
          </a:p>
          <a:p>
            <a:pPr algn="l"/>
            <a:endParaRPr lang="tr-TR" b="1" dirty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Bu tartışmadan hareketle siyaset muhabirliğini bir mesleki yapı olarak irdeleyiniz? </a:t>
            </a:r>
          </a:p>
          <a:p>
            <a:pPr algn="l"/>
            <a:endParaRPr lang="tr-TR" dirty="0"/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71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Tartışma dersleri</a:t>
            </a:r>
            <a:endParaRPr lang="tr-TR" b="1" dirty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Siyaset muhabirliğinin mesleki kodları, gündelik işleyişi ve yapısal sınırları neler olabilir, tartışınız.</a:t>
            </a:r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88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Tartışma ve örnek haber incelemeleri</a:t>
            </a:r>
            <a:r>
              <a:rPr lang="tr-TR" b="1" dirty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06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Geniş ekran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2020-02-12T10:52:07Z</dcterms:created>
  <dcterms:modified xsi:type="dcterms:W3CDTF">2020-02-12T10:55:29Z</dcterms:modified>
</cp:coreProperties>
</file>