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7FA25-BB7A-49D7-8EBD-17C13788EBB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8732-31C6-44D1-B5F4-49238B8F81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831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7FA25-BB7A-49D7-8EBD-17C13788EBB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8732-31C6-44D1-B5F4-49238B8F81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9648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7FA25-BB7A-49D7-8EBD-17C13788EBB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8732-31C6-44D1-B5F4-49238B8F81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49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7FA25-BB7A-49D7-8EBD-17C13788EBB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8732-31C6-44D1-B5F4-49238B8F81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0140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7FA25-BB7A-49D7-8EBD-17C13788EBB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8732-31C6-44D1-B5F4-49238B8F81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6086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7FA25-BB7A-49D7-8EBD-17C13788EBB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8732-31C6-44D1-B5F4-49238B8F81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516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7FA25-BB7A-49D7-8EBD-17C13788EBB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8732-31C6-44D1-B5F4-49238B8F81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9698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7FA25-BB7A-49D7-8EBD-17C13788EBB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8732-31C6-44D1-B5F4-49238B8F81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4139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7FA25-BB7A-49D7-8EBD-17C13788EBB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8732-31C6-44D1-B5F4-49238B8F81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2769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7FA25-BB7A-49D7-8EBD-17C13788EBB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8732-31C6-44D1-B5F4-49238B8F81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3794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7FA25-BB7A-49D7-8EBD-17C13788EBB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8732-31C6-44D1-B5F4-49238B8F81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4663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7FA25-BB7A-49D7-8EBD-17C13788EBBA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D8732-31C6-44D1-B5F4-49238B8F81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4409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3358"/>
            <a:ext cx="9144000" cy="89600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Siyaset Muhabirliği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215483"/>
            <a:ext cx="9144000" cy="5118410"/>
          </a:xfrm>
        </p:spPr>
        <p:txBody>
          <a:bodyPr/>
          <a:lstStyle/>
          <a:p>
            <a:pPr algn="l"/>
            <a:endParaRPr lang="tr-TR" b="1" dirty="0" smtClean="0"/>
          </a:p>
          <a:p>
            <a:pPr algn="l"/>
            <a:r>
              <a:rPr lang="tr-TR" b="1" dirty="0" smtClean="0"/>
              <a:t>Tartışma </a:t>
            </a:r>
            <a:r>
              <a:rPr lang="tr-TR" b="1" dirty="0" smtClean="0"/>
              <a:t>dersleri</a:t>
            </a:r>
          </a:p>
          <a:p>
            <a:pPr algn="l"/>
            <a:endParaRPr lang="tr-TR" b="1" dirty="0"/>
          </a:p>
          <a:p>
            <a:pPr algn="l"/>
            <a:r>
              <a:rPr lang="tr-TR" dirty="0"/>
              <a:t>Derse gelen </a:t>
            </a:r>
            <a:r>
              <a:rPr lang="tr-TR" dirty="0" smtClean="0"/>
              <a:t>konuk konuşmacının çizdiği </a:t>
            </a:r>
            <a:r>
              <a:rPr lang="tr-TR" dirty="0"/>
              <a:t>çerçeveden hareketle gazeteciliğin </a:t>
            </a:r>
            <a:r>
              <a:rPr lang="tr-TR" dirty="0" smtClean="0"/>
              <a:t>nasıl bir meslek olduğunu ve toplumsal işlevini tartışınız.</a:t>
            </a:r>
          </a:p>
          <a:p>
            <a:pPr algn="l"/>
            <a:endParaRPr lang="tr-TR" dirty="0" smtClean="0"/>
          </a:p>
          <a:p>
            <a:pPr algn="l"/>
            <a:endParaRPr lang="tr-TR" dirty="0"/>
          </a:p>
          <a:p>
            <a:pPr algn="l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5640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3358"/>
            <a:ext cx="9144000" cy="89600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Siyaset Muhabirliği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215483"/>
            <a:ext cx="9144000" cy="5118410"/>
          </a:xfrm>
        </p:spPr>
        <p:txBody>
          <a:bodyPr/>
          <a:lstStyle/>
          <a:p>
            <a:pPr algn="l"/>
            <a:r>
              <a:rPr lang="tr-TR" b="1" dirty="0" smtClean="0"/>
              <a:t>Tartışma dersleri</a:t>
            </a:r>
          </a:p>
          <a:p>
            <a:pPr algn="l"/>
            <a:endParaRPr lang="tr-TR" b="1" dirty="0"/>
          </a:p>
          <a:p>
            <a:pPr algn="l"/>
            <a:endParaRPr lang="tr-TR" dirty="0" smtClean="0"/>
          </a:p>
          <a:p>
            <a:pPr algn="l"/>
            <a:r>
              <a:rPr lang="tr-TR" dirty="0" smtClean="0"/>
              <a:t>Bu tartışmadan hareketle siyaset muhabirliğini bir mesleki yapı olarak irdeleyiniz? </a:t>
            </a:r>
          </a:p>
          <a:p>
            <a:pPr algn="l"/>
            <a:endParaRPr lang="tr-TR" dirty="0"/>
          </a:p>
          <a:p>
            <a:pPr algn="l"/>
            <a:endParaRPr lang="tr-TR" dirty="0"/>
          </a:p>
          <a:p>
            <a:pPr algn="l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57110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3358"/>
            <a:ext cx="9144000" cy="89600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Siyaset Muhabirliği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215483"/>
            <a:ext cx="9144000" cy="5118410"/>
          </a:xfrm>
        </p:spPr>
        <p:txBody>
          <a:bodyPr/>
          <a:lstStyle/>
          <a:p>
            <a:pPr algn="l"/>
            <a:endParaRPr lang="tr-TR" b="1" dirty="0" smtClean="0"/>
          </a:p>
          <a:p>
            <a:pPr algn="l"/>
            <a:r>
              <a:rPr lang="tr-TR" b="1" dirty="0" smtClean="0"/>
              <a:t>Tartışma dersleri</a:t>
            </a:r>
            <a:endParaRPr lang="tr-TR" b="1" dirty="0"/>
          </a:p>
          <a:p>
            <a:pPr algn="l"/>
            <a:endParaRPr lang="tr-TR" dirty="0"/>
          </a:p>
          <a:p>
            <a:pPr algn="l"/>
            <a:r>
              <a:rPr lang="tr-TR" dirty="0" smtClean="0"/>
              <a:t>Siyaset muhabirliğinin mesleki kodları, gündelik işleyişi ve yapısal sınırları neler olabilir, tartışınız.</a:t>
            </a:r>
          </a:p>
          <a:p>
            <a:pPr algn="l"/>
            <a:endParaRPr lang="tr-TR" dirty="0"/>
          </a:p>
          <a:p>
            <a:pPr algn="l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1881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63358"/>
            <a:ext cx="9144000" cy="896008"/>
          </a:xfrm>
        </p:spPr>
        <p:txBody>
          <a:bodyPr>
            <a:normAutofit fontScale="9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Siyaset Muhabirliği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215483"/>
            <a:ext cx="9144000" cy="5118410"/>
          </a:xfrm>
        </p:spPr>
        <p:txBody>
          <a:bodyPr/>
          <a:lstStyle/>
          <a:p>
            <a:pPr algn="l"/>
            <a:endParaRPr lang="tr-TR" dirty="0" smtClean="0"/>
          </a:p>
          <a:p>
            <a:pPr algn="l"/>
            <a:r>
              <a:rPr lang="tr-TR" dirty="0" smtClean="0"/>
              <a:t>Tartışma ve örnek haber incelemeleri</a:t>
            </a:r>
            <a:r>
              <a:rPr lang="tr-TR" b="1" dirty="0"/>
              <a:t>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4060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63</Words>
  <Application>Microsoft Office PowerPoint</Application>
  <PresentationFormat>Geniş ekran</PresentationFormat>
  <Paragraphs>20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Siyaset Muhabirliği</vt:lpstr>
      <vt:lpstr>Siyaset Muhabirliği</vt:lpstr>
      <vt:lpstr>Siyaset Muhabirliği</vt:lpstr>
      <vt:lpstr>Siyaset Muhabirliği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Muhabirliği</dc:title>
  <dc:creator>Windows Kullanıcısı</dc:creator>
  <cp:lastModifiedBy>Windows Kullanıcısı</cp:lastModifiedBy>
  <cp:revision>1</cp:revision>
  <dcterms:created xsi:type="dcterms:W3CDTF">2020-02-12T10:52:07Z</dcterms:created>
  <dcterms:modified xsi:type="dcterms:W3CDTF">2020-02-12T10:55:29Z</dcterms:modified>
</cp:coreProperties>
</file>