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109438" y="2778710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109438" y="2778710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3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803CF40-64B5-411A-B3CA-4F130644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421" y="694838"/>
            <a:ext cx="9254836" cy="54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2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F220DF8-F942-4D78-B771-4FE3E6B122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4" r="6213"/>
          <a:stretch/>
        </p:blipFill>
        <p:spPr>
          <a:xfrm>
            <a:off x="175491" y="78509"/>
            <a:ext cx="6770256" cy="670098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DE619B1-2690-4FB4-8713-942BFF990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308" y="168456"/>
            <a:ext cx="4544292" cy="343614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EB7EF10-C5D5-4E80-91A5-39824ADCE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985" y="3604600"/>
            <a:ext cx="4350616" cy="2669453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D04131CC-576E-4182-81B2-CD7C0F24D8C3}"/>
              </a:ext>
            </a:extLst>
          </p:cNvPr>
          <p:cNvSpPr/>
          <p:nvPr/>
        </p:nvSpPr>
        <p:spPr>
          <a:xfrm>
            <a:off x="4692071" y="4331855"/>
            <a:ext cx="2549237" cy="138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id="{BD3CA66D-F758-4C49-B28E-184E046A490E}"/>
              </a:ext>
            </a:extLst>
          </p:cNvPr>
          <p:cNvSpPr/>
          <p:nvPr/>
        </p:nvSpPr>
        <p:spPr>
          <a:xfrm>
            <a:off x="6063529" y="4486564"/>
            <a:ext cx="1371456" cy="1198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7E4680A6-0286-47AA-829E-5E7150C8C585}"/>
              </a:ext>
            </a:extLst>
          </p:cNvPr>
          <p:cNvSpPr/>
          <p:nvPr/>
        </p:nvSpPr>
        <p:spPr>
          <a:xfrm>
            <a:off x="3722255" y="2526145"/>
            <a:ext cx="3519053" cy="1385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23C2C76B-5767-4F1C-B880-29712D47B237}"/>
              </a:ext>
            </a:extLst>
          </p:cNvPr>
          <p:cNvSpPr/>
          <p:nvPr/>
        </p:nvSpPr>
        <p:spPr>
          <a:xfrm rot="5400000">
            <a:off x="3495963" y="2759363"/>
            <a:ext cx="452583" cy="12469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18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542A7DC-CF9B-48EB-B880-399339F1C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17945"/>
            <a:ext cx="5943600" cy="602210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F0A66EA-64F7-440F-AA30-ECAF2AC4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03419"/>
            <a:ext cx="5347855" cy="305723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DD149EA-9B06-4A3A-BD80-4DEB97B29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4691"/>
            <a:ext cx="5147688" cy="2784763"/>
          </a:xfrm>
          <a:prstGeom prst="rect">
            <a:avLst/>
          </a:prstGeom>
        </p:spPr>
      </p:pic>
      <p:sp>
        <p:nvSpPr>
          <p:cNvPr id="5" name="Ok: Sağ 4">
            <a:extLst>
              <a:ext uri="{FF2B5EF4-FFF2-40B4-BE49-F238E27FC236}">
                <a16:creationId xmlns:a16="http://schemas.microsoft.com/office/drawing/2014/main" id="{6F886761-7DEF-4EDE-A7BC-2F1CD54ED595}"/>
              </a:ext>
            </a:extLst>
          </p:cNvPr>
          <p:cNvSpPr/>
          <p:nvPr/>
        </p:nvSpPr>
        <p:spPr>
          <a:xfrm>
            <a:off x="683491" y="798945"/>
            <a:ext cx="5560291" cy="1893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Ok: Bükülü 7">
            <a:extLst>
              <a:ext uri="{FF2B5EF4-FFF2-40B4-BE49-F238E27FC236}">
                <a16:creationId xmlns:a16="http://schemas.microsoft.com/office/drawing/2014/main" id="{3D64E02C-469F-4F51-8D54-FBB009E2227C}"/>
              </a:ext>
            </a:extLst>
          </p:cNvPr>
          <p:cNvSpPr/>
          <p:nvPr/>
        </p:nvSpPr>
        <p:spPr>
          <a:xfrm flipV="1">
            <a:off x="3032409" y="2604654"/>
            <a:ext cx="3340682" cy="782834"/>
          </a:xfrm>
          <a:prstGeom prst="bentArrow">
            <a:avLst>
              <a:gd name="adj1" fmla="val 12443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7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C277968-4F8F-45DC-926F-CF510BC15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1" y="885679"/>
            <a:ext cx="9264071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4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2E3A658-B107-418F-B888-DC397A575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64"/>
            <a:ext cx="7019925" cy="572207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6E18420-F90A-4EEF-B6C2-7D0B955DC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310" y="1696171"/>
            <a:ext cx="4618182" cy="303284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7161351-80B0-49D8-A8AE-495F059EE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317" y="4729018"/>
            <a:ext cx="4448175" cy="1133475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65F3091F-2131-454E-BEA5-39F1395AD4B2}"/>
              </a:ext>
            </a:extLst>
          </p:cNvPr>
          <p:cNvSpPr/>
          <p:nvPr/>
        </p:nvSpPr>
        <p:spPr>
          <a:xfrm>
            <a:off x="8395855" y="3102480"/>
            <a:ext cx="175490" cy="180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BDBA0EB0-A3E2-49DD-ABB3-42A1FE17D05D}"/>
              </a:ext>
            </a:extLst>
          </p:cNvPr>
          <p:cNvSpPr/>
          <p:nvPr/>
        </p:nvSpPr>
        <p:spPr>
          <a:xfrm rot="16200000">
            <a:off x="6205696" y="5049246"/>
            <a:ext cx="227968" cy="1167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CA942A-4794-41C2-97F4-CEC3E9313A35}"/>
              </a:ext>
            </a:extLst>
          </p:cNvPr>
          <p:cNvSpPr/>
          <p:nvPr/>
        </p:nvSpPr>
        <p:spPr>
          <a:xfrm>
            <a:off x="465283" y="5144655"/>
            <a:ext cx="1989859" cy="6576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94637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E18420-F90A-4EEF-B6C2-7D0B955DC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310" y="1696171"/>
            <a:ext cx="4618182" cy="303284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8D676A7-BB50-40A1-9E48-980C3E92A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8" y="498907"/>
            <a:ext cx="6315075" cy="560632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3F3EC51-E886-4509-A968-6EC410924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310" y="4729018"/>
            <a:ext cx="4618182" cy="1265382"/>
          </a:xfrm>
          <a:prstGeom prst="rect">
            <a:avLst/>
          </a:prstGeom>
        </p:spPr>
      </p:pic>
      <p:sp>
        <p:nvSpPr>
          <p:cNvPr id="6" name="Ok: Aşağı 5">
            <a:extLst>
              <a:ext uri="{FF2B5EF4-FFF2-40B4-BE49-F238E27FC236}">
                <a16:creationId xmlns:a16="http://schemas.microsoft.com/office/drawing/2014/main" id="{243D44BE-882A-419B-B1D4-7C37474A8B62}"/>
              </a:ext>
            </a:extLst>
          </p:cNvPr>
          <p:cNvSpPr/>
          <p:nvPr/>
        </p:nvSpPr>
        <p:spPr>
          <a:xfrm rot="16200000">
            <a:off x="6131805" y="5030773"/>
            <a:ext cx="227968" cy="1167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F86CAC66-45D6-41C0-8B4E-794BAD6A2903}"/>
              </a:ext>
            </a:extLst>
          </p:cNvPr>
          <p:cNvSpPr/>
          <p:nvPr/>
        </p:nvSpPr>
        <p:spPr>
          <a:xfrm>
            <a:off x="7629236" y="4027055"/>
            <a:ext cx="157019" cy="831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6CF9861-B35E-4FF5-8AC6-1615CE28A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450" y="5905500"/>
            <a:ext cx="6016624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88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</Words>
  <Application>Microsoft Office PowerPoint</Application>
  <PresentationFormat>Geniş ekran</PresentationFormat>
  <Paragraphs>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Öğr.Gör. Fuat Atasoy  Hafta : 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9</cp:revision>
  <dcterms:created xsi:type="dcterms:W3CDTF">2019-02-25T15:15:52Z</dcterms:created>
  <dcterms:modified xsi:type="dcterms:W3CDTF">2019-05-01T18:23:24Z</dcterms:modified>
</cp:coreProperties>
</file>