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D27CAF-1945-4743-ACD3-935AE4AB5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A177C06-C43E-4698-BB07-D508941A6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F4A0E9-39E1-4557-9602-53062728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000F22-4855-4F07-BB78-74306A29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65E00E-1E0A-4094-A5DA-4B60E66D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91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1098B35-C6F0-4098-9031-3796B2DE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BF4FFA0-5029-43CD-B3E6-33933E8F7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FF2F4F-013A-4850-AF21-E048E15F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7BBA11-909A-4A79-B715-0A4C779D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16C312-EF07-4940-83F1-49D60A06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2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2428C6A-4CE1-43BC-9DD3-C788565DF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90099C-EFC5-4663-A442-ECF9D0BC8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32227C-C3DC-4306-95D7-BA29122F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D7E2F-228C-4222-AE9D-61519BDD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177C7F-7566-4D72-93B3-5808C490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14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2548809-F6E2-4027-A5A0-3A23EF50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99DAE3-F5F7-408A-B1E8-8F1BBB3D0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E9372A-9C59-485C-86F8-DC3D053D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3CE27C-6E26-4369-B3AF-261BC104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32C34D-E3DD-44D3-B253-57C09D42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t>‹#›</a:t>
            </a:fld>
            <a:endParaRPr lang="tr-TR"/>
          </a:p>
        </p:txBody>
      </p:sp>
      <p:sp>
        <p:nvSpPr>
          <p:cNvPr id="7" name="Unvan 1"/>
          <p:cNvSpPr txBox="1">
            <a:spLocks/>
          </p:cNvSpPr>
          <p:nvPr userDrawn="1"/>
        </p:nvSpPr>
        <p:spPr>
          <a:xfrm rot="19943020">
            <a:off x="-109438" y="2778710"/>
            <a:ext cx="13523604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8800" b="0" cap="none" spc="50" dirty="0" smtClean="0">
                <a:ln w="0"/>
                <a:solidFill>
                  <a:schemeClr val="bg2">
                    <a:alpha val="9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50" dirty="0">
              <a:ln w="0"/>
              <a:solidFill>
                <a:schemeClr val="bg2">
                  <a:alpha val="9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7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97A004-AB62-4D85-B5B4-3947BCF4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B3B7998-E2AD-47EE-A32D-4C0E1422F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07DBF5-F436-47D9-A8B7-C9404CE3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C827D4-C7E2-4680-BA16-1A80B9BC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1A0482-D27F-4426-A30C-943F1F27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07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081DF20-1B40-4CD9-B70A-8A41734B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F6AD3E-2188-4A5B-89D9-B6B355C1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75CB3EB-28D0-434E-AE35-07F4E623A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F6D677B-7689-479A-BDCA-9C638725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9EF8655-8856-4526-9260-F6A3E5C8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7A0CD2-6B11-4CF9-833C-64C8CDD1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12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E2029B2-09E8-4A19-A950-9D64EEE8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5DAF35-5836-49F1-BB17-518AA17E4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7FD3A6A-D3D2-4C3B-A83F-A56373300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27C69F-98E5-4546-BDA7-1FFCD2EC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0254DBB-8ACF-4741-A96C-E279DCBFD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A1781A2-20D5-4345-B3CF-CBAE952F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t>1.05.2019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D64AA7D-5C82-467C-A016-72844407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E4C5ED0-CA6A-4A3F-9BEF-FBEF57A6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16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F28D985-CD40-4677-91E2-2AD4EA03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5C5E29-CD81-4AA3-AF6A-4955A083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t>1.05.2019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1412106-21C2-4E92-82DD-5732150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F89F986-CE26-4D3F-A79F-0E5DC2AF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16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8AA6D6E-C3B9-4BBE-88C9-C13FCA40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t>1.05.2019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521592D-66DB-4B9C-90B5-377906F6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E772B2-04B5-4C7E-838B-1BA70AB2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t>‹#›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 userDrawn="1"/>
        </p:nvSpPr>
        <p:spPr>
          <a:xfrm rot="19943020">
            <a:off x="-109438" y="2778710"/>
            <a:ext cx="13523604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8800" b="0" cap="none" spc="50" dirty="0" smtClean="0">
                <a:ln w="0"/>
                <a:solidFill>
                  <a:schemeClr val="bg2">
                    <a:alpha val="9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50" dirty="0">
              <a:ln w="0"/>
              <a:solidFill>
                <a:schemeClr val="bg2">
                  <a:alpha val="9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8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44CEA76-1FC4-4609-9ACE-7765C355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09005A-DAED-4A00-8CCA-8CD1F840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620A9D-90B3-4A80-97E3-139901079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9AA0A5C-41A1-42DF-97FB-00D6E472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5BD826C-F87C-47A7-BF41-15374762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A4C8C6-B3A9-435C-9B18-E1F15AC6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08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968B9F-7CF9-4449-9605-6E2129CF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CB77867-D1D7-4839-8F12-976DF8260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6AA4F8F-05FD-466A-A4E9-42A03E7D1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2EE9EB-C304-4A2F-A4E1-ADAB81011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1E2005-CEA1-4435-9A32-53DB64A7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E8D83F-1FE1-43BF-9A14-2ACAB0FC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5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D72942F-90B2-4A7C-AADE-AC24ED04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D67962C-6F33-4532-A71B-2B787871C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29539F-8387-43D5-A115-6F41895B5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DDD2-8138-4DFE-8AD3-CFB5D7F9502C}" type="datetimeFigureOut">
              <a:rPr lang="tr-TR" smtClean="0"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2911F9-2FEF-4A76-A874-8E02D26B6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422299-943C-498D-B7E5-14FEE2125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96B03-D727-471B-894C-07BDBCCACF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10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5A67AD-A4D5-4517-B3E3-106962BA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4336761"/>
            <a:ext cx="11386848" cy="2027094"/>
          </a:xfrm>
        </p:spPr>
        <p:txBody>
          <a:bodyPr>
            <a:noAutofit/>
          </a:bodyPr>
          <a:lstStyle/>
          <a:p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Öğr.Gör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Fuat Atasoy</a:t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Hafta : 3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4EF4B3B-C99B-4B15-A34C-B1B6A3181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478" y="641999"/>
            <a:ext cx="81248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2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803CF40-64B5-411A-B3CA-4F1306444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421" y="694838"/>
            <a:ext cx="9254836" cy="54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2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F220DF8-F942-4D78-B771-4FE3E6B12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4" r="6213"/>
          <a:stretch/>
        </p:blipFill>
        <p:spPr>
          <a:xfrm>
            <a:off x="175491" y="78509"/>
            <a:ext cx="6770256" cy="670098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DE619B1-2690-4FB4-8713-942BFF990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308" y="168456"/>
            <a:ext cx="4544292" cy="343614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EB7EF10-C5D5-4E80-91A5-39824ADCE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985" y="3604600"/>
            <a:ext cx="4350616" cy="2669453"/>
          </a:xfrm>
          <a:prstGeom prst="rect">
            <a:avLst/>
          </a:prstGeom>
        </p:spPr>
      </p:pic>
      <p:sp>
        <p:nvSpPr>
          <p:cNvPr id="7" name="Ok: Sağ 6">
            <a:extLst>
              <a:ext uri="{FF2B5EF4-FFF2-40B4-BE49-F238E27FC236}">
                <a16:creationId xmlns:a16="http://schemas.microsoft.com/office/drawing/2014/main" id="{D04131CC-576E-4182-81B2-CD7C0F24D8C3}"/>
              </a:ext>
            </a:extLst>
          </p:cNvPr>
          <p:cNvSpPr/>
          <p:nvPr/>
        </p:nvSpPr>
        <p:spPr>
          <a:xfrm>
            <a:off x="4692071" y="4331855"/>
            <a:ext cx="2549237" cy="138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BD3CA66D-F758-4C49-B28E-184E046A490E}"/>
              </a:ext>
            </a:extLst>
          </p:cNvPr>
          <p:cNvSpPr/>
          <p:nvPr/>
        </p:nvSpPr>
        <p:spPr>
          <a:xfrm>
            <a:off x="6063529" y="4486564"/>
            <a:ext cx="1371456" cy="11981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7E4680A6-0286-47AA-829E-5E7150C8C585}"/>
              </a:ext>
            </a:extLst>
          </p:cNvPr>
          <p:cNvSpPr/>
          <p:nvPr/>
        </p:nvSpPr>
        <p:spPr>
          <a:xfrm>
            <a:off x="3722255" y="2526145"/>
            <a:ext cx="3519053" cy="1385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23C2C76B-5767-4F1C-B880-29712D47B237}"/>
              </a:ext>
            </a:extLst>
          </p:cNvPr>
          <p:cNvSpPr/>
          <p:nvPr/>
        </p:nvSpPr>
        <p:spPr>
          <a:xfrm rot="5400000">
            <a:off x="3495963" y="2759363"/>
            <a:ext cx="452583" cy="1246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18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542A7DC-CF9B-48EB-B880-399339F1C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17945"/>
            <a:ext cx="5943600" cy="602210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F0A66EA-64F7-440F-AA30-ECAF2AC47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03419"/>
            <a:ext cx="5347855" cy="305723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DD149EA-9B06-4A3A-BD80-4DEB97B29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4691"/>
            <a:ext cx="5147688" cy="2784763"/>
          </a:xfrm>
          <a:prstGeom prst="rect">
            <a:avLst/>
          </a:prstGeom>
        </p:spPr>
      </p:pic>
      <p:sp>
        <p:nvSpPr>
          <p:cNvPr id="5" name="Ok: Sağ 4">
            <a:extLst>
              <a:ext uri="{FF2B5EF4-FFF2-40B4-BE49-F238E27FC236}">
                <a16:creationId xmlns:a16="http://schemas.microsoft.com/office/drawing/2014/main" id="{6F886761-7DEF-4EDE-A7BC-2F1CD54ED595}"/>
              </a:ext>
            </a:extLst>
          </p:cNvPr>
          <p:cNvSpPr/>
          <p:nvPr/>
        </p:nvSpPr>
        <p:spPr>
          <a:xfrm>
            <a:off x="683491" y="798945"/>
            <a:ext cx="5560291" cy="189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Ok: Bükülü 7">
            <a:extLst>
              <a:ext uri="{FF2B5EF4-FFF2-40B4-BE49-F238E27FC236}">
                <a16:creationId xmlns:a16="http://schemas.microsoft.com/office/drawing/2014/main" id="{3D64E02C-469F-4F51-8D54-FBB009E2227C}"/>
              </a:ext>
            </a:extLst>
          </p:cNvPr>
          <p:cNvSpPr/>
          <p:nvPr/>
        </p:nvSpPr>
        <p:spPr>
          <a:xfrm flipV="1">
            <a:off x="3032409" y="2604654"/>
            <a:ext cx="3340682" cy="782834"/>
          </a:xfrm>
          <a:prstGeom prst="bentArrow">
            <a:avLst>
              <a:gd name="adj1" fmla="val 12443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7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C277968-4F8F-45DC-926F-CF510BC15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1" y="885679"/>
            <a:ext cx="9264071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4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2E3A658-B107-418F-B888-DC397A575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164"/>
            <a:ext cx="7019925" cy="572207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6E18420-F90A-4EEF-B6C2-7D0B955DC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310" y="1696171"/>
            <a:ext cx="4618182" cy="303284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7161351-80B0-49D8-A8AE-495F059EE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317" y="4729018"/>
            <a:ext cx="4448175" cy="1133475"/>
          </a:xfrm>
          <a:prstGeom prst="rect">
            <a:avLst/>
          </a:prstGeom>
        </p:spPr>
      </p:pic>
      <p:sp>
        <p:nvSpPr>
          <p:cNvPr id="5" name="Ok: Aşağı 4">
            <a:extLst>
              <a:ext uri="{FF2B5EF4-FFF2-40B4-BE49-F238E27FC236}">
                <a16:creationId xmlns:a16="http://schemas.microsoft.com/office/drawing/2014/main" id="{65F3091F-2131-454E-BEA5-39F1395AD4B2}"/>
              </a:ext>
            </a:extLst>
          </p:cNvPr>
          <p:cNvSpPr/>
          <p:nvPr/>
        </p:nvSpPr>
        <p:spPr>
          <a:xfrm>
            <a:off x="8395855" y="3102480"/>
            <a:ext cx="175490" cy="1802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Aşağı 6">
            <a:extLst>
              <a:ext uri="{FF2B5EF4-FFF2-40B4-BE49-F238E27FC236}">
                <a16:creationId xmlns:a16="http://schemas.microsoft.com/office/drawing/2014/main" id="{BDBA0EB0-A3E2-49DD-ABB3-42A1FE17D05D}"/>
              </a:ext>
            </a:extLst>
          </p:cNvPr>
          <p:cNvSpPr/>
          <p:nvPr/>
        </p:nvSpPr>
        <p:spPr>
          <a:xfrm rot="16200000">
            <a:off x="6205696" y="5049246"/>
            <a:ext cx="227968" cy="1167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CA942A-4794-41C2-97F4-CEC3E9313A35}"/>
              </a:ext>
            </a:extLst>
          </p:cNvPr>
          <p:cNvSpPr/>
          <p:nvPr/>
        </p:nvSpPr>
        <p:spPr>
          <a:xfrm>
            <a:off x="465283" y="5144655"/>
            <a:ext cx="1989859" cy="6576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9463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6E18420-F90A-4EEF-B6C2-7D0B955DC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310" y="1696171"/>
            <a:ext cx="4618182" cy="303284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8D676A7-BB50-40A1-9E48-980C3E92A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8" y="498907"/>
            <a:ext cx="6315075" cy="560632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3F3EC51-E886-4509-A968-6EC410924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310" y="4729018"/>
            <a:ext cx="4618182" cy="1265382"/>
          </a:xfrm>
          <a:prstGeom prst="rect">
            <a:avLst/>
          </a:prstGeom>
        </p:spPr>
      </p:pic>
      <p:sp>
        <p:nvSpPr>
          <p:cNvPr id="6" name="Ok: Aşağı 5">
            <a:extLst>
              <a:ext uri="{FF2B5EF4-FFF2-40B4-BE49-F238E27FC236}">
                <a16:creationId xmlns:a16="http://schemas.microsoft.com/office/drawing/2014/main" id="{243D44BE-882A-419B-B1D4-7C37474A8B62}"/>
              </a:ext>
            </a:extLst>
          </p:cNvPr>
          <p:cNvSpPr/>
          <p:nvPr/>
        </p:nvSpPr>
        <p:spPr>
          <a:xfrm rot="16200000">
            <a:off x="6131805" y="5030773"/>
            <a:ext cx="227968" cy="1167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Aşağı 6">
            <a:extLst>
              <a:ext uri="{FF2B5EF4-FFF2-40B4-BE49-F238E27FC236}">
                <a16:creationId xmlns:a16="http://schemas.microsoft.com/office/drawing/2014/main" id="{F86CAC66-45D6-41C0-8B4E-794BAD6A2903}"/>
              </a:ext>
            </a:extLst>
          </p:cNvPr>
          <p:cNvSpPr/>
          <p:nvPr/>
        </p:nvSpPr>
        <p:spPr>
          <a:xfrm>
            <a:off x="7629236" y="4027055"/>
            <a:ext cx="157019" cy="831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6CF9861-B35E-4FF5-8AC6-1615CE28A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0" y="5905500"/>
            <a:ext cx="6016624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8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</Words>
  <Application>Microsoft Office PowerPoint</Application>
  <PresentationFormat>Geniş ekran</PresentationFormat>
  <Paragraphs>1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Teması</vt:lpstr>
      <vt:lpstr>Öğr.Gör. Fuat Atasoy  Hafta : 3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Öğr.Gör. Fuat Atasoy  Hafta : 2</dc:title>
  <dc:creator>Fuat Atasoy</dc:creator>
  <cp:lastModifiedBy>Fuat Atasoy</cp:lastModifiedBy>
  <cp:revision>9</cp:revision>
  <dcterms:created xsi:type="dcterms:W3CDTF">2019-02-25T15:15:52Z</dcterms:created>
  <dcterms:modified xsi:type="dcterms:W3CDTF">2019-05-01T18:23:24Z</dcterms:modified>
</cp:coreProperties>
</file>