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86" r:id="rId3"/>
    <p:sldId id="266" r:id="rId4"/>
    <p:sldId id="267" r:id="rId5"/>
    <p:sldId id="287" r:id="rId6"/>
    <p:sldId id="276" r:id="rId7"/>
    <p:sldId id="278" r:id="rId8"/>
    <p:sldId id="279" r:id="rId9"/>
    <p:sldId id="280" r:id="rId10"/>
    <p:sldId id="28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3602" y="6017827"/>
            <a:ext cx="9136800" cy="840300"/>
          </a:xfrm>
          <a:prstGeom prst="rect">
            <a:avLst/>
          </a:prstGeom>
          <a:solidFill>
            <a:srgbClr val="D9D9D9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2"/>
              </a:solidFill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ölgesel egzersizler- Omurga </a:t>
            </a:r>
            <a:r>
              <a:rPr lang="tr-TR" dirty="0"/>
              <a:t>Egzersizleri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BEL </a:t>
            </a:r>
          </a:p>
          <a:p>
            <a:r>
              <a:rPr lang="tr-TR" dirty="0" smtClean="0"/>
              <a:t>SIRT</a:t>
            </a:r>
          </a:p>
          <a:p>
            <a:r>
              <a:rPr lang="tr-TR" dirty="0" smtClean="0"/>
              <a:t>BOYUN egzersizleri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29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Skolyoz Çeşitleri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Fonksiyonel: geri dönüşü olan lateral eğrilik. Vertebralarda rotasyon YOK.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Strüktüel: geriş DÖNÜŞSÜZ lateral eğrilik. Vertebralarda rotasyon VAR.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İdiopatik: Doğuştan. Sebebi bilinmeyen. Genelde cerrahi gerekir.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2"/>
                </a:solidFill>
              </a:rPr>
              <a:t>Tedavi</a:t>
            </a:r>
            <a:r>
              <a:rPr lang="en" dirty="0">
                <a:solidFill>
                  <a:schemeClr val="accent2"/>
                </a:solidFill>
              </a:rPr>
              <a:t>	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Lokal mobilizasyon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Kas re-edukasyonu.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Omurganın desteklenmesi ( ortez veya cerrahi ile )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Aktivitelerin sınırlandırılması.</a:t>
            </a: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>
                <a:solidFill>
                  <a:schemeClr val="accent2"/>
                </a:solidFill>
              </a:rPr>
              <a:t>Tedavi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Kas re-</a:t>
            </a:r>
            <a:r>
              <a:rPr lang="tr-TR" dirty="0" err="1"/>
              <a:t>edukasyonunda</a:t>
            </a:r>
            <a:r>
              <a:rPr lang="tr-TR" dirty="0"/>
              <a:t> fonksiyonel ve </a:t>
            </a:r>
            <a:r>
              <a:rPr lang="tr-TR" dirty="0" err="1"/>
              <a:t>strüktüel</a:t>
            </a:r>
            <a:r>
              <a:rPr lang="tr-TR" dirty="0"/>
              <a:t> </a:t>
            </a:r>
            <a:r>
              <a:rPr lang="tr-TR" dirty="0" err="1"/>
              <a:t>skolyoz</a:t>
            </a:r>
            <a:r>
              <a:rPr lang="tr-TR" dirty="0"/>
              <a:t> için olan egzersizler farklılık gösterir.</a:t>
            </a:r>
          </a:p>
          <a:p>
            <a:pPr marL="0" lvl="0" indent="0">
              <a:buNone/>
            </a:pPr>
            <a:r>
              <a:rPr lang="tr-TR" dirty="0" err="1"/>
              <a:t>fonksiyonel:SİMETRİK</a:t>
            </a:r>
            <a:r>
              <a:rPr lang="tr-TR" dirty="0"/>
              <a:t> </a:t>
            </a:r>
            <a:r>
              <a:rPr lang="tr-TR" dirty="0" err="1"/>
              <a:t>egz</a:t>
            </a:r>
            <a:r>
              <a:rPr lang="tr-TR" dirty="0"/>
              <a:t>.</a:t>
            </a:r>
          </a:p>
          <a:p>
            <a:pPr marL="0" lvl="0" indent="0">
              <a:buNone/>
            </a:pPr>
            <a:r>
              <a:rPr lang="tr-TR" dirty="0" err="1"/>
              <a:t>strüktüel:ASİMETRİK</a:t>
            </a:r>
            <a:r>
              <a:rPr lang="tr-TR" dirty="0"/>
              <a:t> </a:t>
            </a:r>
            <a:r>
              <a:rPr lang="tr-TR" dirty="0" err="1"/>
              <a:t>egz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75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Fonksiyonel Skolyoz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Sudan </a:t>
            </a:r>
            <a:r>
              <a:rPr lang="en" dirty="0" smtClean="0"/>
              <a:t>çıkma</a:t>
            </a:r>
            <a:endParaRPr lang="tr-TR" dirty="0" smtClean="0"/>
          </a:p>
          <a:p>
            <a:pPr marL="0" indent="0">
              <a:buNone/>
            </a:pPr>
            <a:r>
              <a:rPr lang="tr-TR" dirty="0" err="1"/>
              <a:t>Laretal</a:t>
            </a:r>
            <a:r>
              <a:rPr lang="tr-TR" dirty="0"/>
              <a:t> </a:t>
            </a:r>
            <a:r>
              <a:rPr lang="tr-TR" dirty="0" err="1"/>
              <a:t>flex</a:t>
            </a:r>
            <a:r>
              <a:rPr lang="tr-TR" dirty="0"/>
              <a:t>. ( 2 taraflı )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Fonksiyonel Skolyoz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Genel ambulasyon egzersizleri:</a:t>
            </a: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Bütün vücut hareketliliğini sağlayan ve belli bir amaca yönelik oyun, spor, dans gibi ritmik hareketler.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Gövdenin ekstansiyonunu ve simetriyi sağlayan sporlar ( yüzme, voleybol...).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Gövdeyi asimetrik pozisyona getiren sporlardan kaçınılmalı.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Strüktüel Skolyoz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pozisyonlar</a:t>
            </a:r>
            <a:endParaRPr/>
          </a:p>
        </p:txBody>
      </p:sp>
      <p:pic>
        <p:nvPicPr>
          <p:cNvPr id="171" name="Shape 1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0818" y="2414357"/>
            <a:ext cx="5922364" cy="44436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Strüktüel Skolyoz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Lateral flex</a:t>
            </a:r>
            <a:r>
              <a:rPr lang="en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Çapraz yürüme: C </a:t>
            </a:r>
            <a:r>
              <a:rPr lang="tr-TR" dirty="0" err="1"/>
              <a:t>skolyoz</a:t>
            </a:r>
            <a:r>
              <a:rPr lang="tr-TR" dirty="0"/>
              <a:t> </a:t>
            </a:r>
            <a:r>
              <a:rPr lang="tr-TR" dirty="0" smtClean="0"/>
              <a:t>için</a:t>
            </a:r>
          </a:p>
          <a:p>
            <a:pPr marL="0" indent="0">
              <a:buNone/>
            </a:pPr>
            <a:r>
              <a:rPr lang="tr-TR" dirty="0" err="1"/>
              <a:t>İpsilateral</a:t>
            </a:r>
            <a:r>
              <a:rPr lang="tr-TR" dirty="0"/>
              <a:t> yürüme: S </a:t>
            </a:r>
            <a:r>
              <a:rPr lang="tr-TR" dirty="0" err="1"/>
              <a:t>skolyoz</a:t>
            </a:r>
            <a:r>
              <a:rPr lang="tr-TR" dirty="0"/>
              <a:t> </a:t>
            </a:r>
            <a:r>
              <a:rPr lang="tr-TR" dirty="0" smtClean="0"/>
              <a:t>için</a:t>
            </a:r>
          </a:p>
          <a:p>
            <a:pPr marL="0" indent="0">
              <a:buNone/>
            </a:pPr>
            <a:r>
              <a:rPr lang="tr-TR" dirty="0" err="1"/>
              <a:t>İpsilateral</a:t>
            </a:r>
            <a:r>
              <a:rPr lang="tr-TR" dirty="0"/>
              <a:t> </a:t>
            </a:r>
            <a:r>
              <a:rPr lang="tr-TR" dirty="0" err="1"/>
              <a:t>germe:C</a:t>
            </a:r>
            <a:r>
              <a:rPr lang="tr-TR" dirty="0"/>
              <a:t> </a:t>
            </a:r>
            <a:r>
              <a:rPr lang="tr-TR" dirty="0" err="1"/>
              <a:t>skolyoz</a:t>
            </a:r>
            <a:r>
              <a:rPr lang="tr-TR" dirty="0"/>
              <a:t> </a:t>
            </a:r>
            <a:r>
              <a:rPr lang="tr-TR" dirty="0" smtClean="0"/>
              <a:t>için</a:t>
            </a:r>
          </a:p>
          <a:p>
            <a:pPr marL="0" indent="0">
              <a:buNone/>
            </a:pPr>
            <a:r>
              <a:rPr lang="tr-TR" dirty="0"/>
              <a:t>Çapraz </a:t>
            </a:r>
            <a:r>
              <a:rPr lang="tr-TR" dirty="0" err="1"/>
              <a:t>germe:S</a:t>
            </a:r>
            <a:r>
              <a:rPr lang="tr-TR" dirty="0"/>
              <a:t> </a:t>
            </a:r>
            <a:r>
              <a:rPr lang="tr-TR" dirty="0" err="1"/>
              <a:t>skolyoz</a:t>
            </a:r>
            <a:r>
              <a:rPr lang="tr-TR" dirty="0"/>
              <a:t> için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169</Words>
  <Application>Microsoft Office PowerPoint</Application>
  <PresentationFormat>Ekran Gösterisi (4:3)</PresentationFormat>
  <Paragraphs>36</Paragraphs>
  <Slides>10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Arial</vt:lpstr>
      <vt:lpstr>Light Gradient</vt:lpstr>
      <vt:lpstr>PowerPoint Sunusu</vt:lpstr>
      <vt:lpstr>PowerPoint Sunusu</vt:lpstr>
      <vt:lpstr>Skolyoz Çeşitleri</vt:lpstr>
      <vt:lpstr>Tedavi </vt:lpstr>
      <vt:lpstr>Tedavi</vt:lpstr>
      <vt:lpstr>Fonksiyonel Skolyoz Egzersizleri</vt:lpstr>
      <vt:lpstr>Fonksiyonel Skolyoz Egzersizleri</vt:lpstr>
      <vt:lpstr>Strüktüel Skolyoz Egzersizleri</vt:lpstr>
      <vt:lpstr>Strüktüel Skolyoz Egzersizleri</vt:lpstr>
      <vt:lpstr>teşekkür ederim...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kmyo2</dc:creator>
  <cp:lastModifiedBy>şeyda cuma</cp:lastModifiedBy>
  <cp:revision>3</cp:revision>
  <dcterms:modified xsi:type="dcterms:W3CDTF">2018-05-08T07:22:40Z</dcterms:modified>
</cp:coreProperties>
</file>