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E81066-7724-42A1-9B5A-D702ECF48DA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D9EE7-C905-4AE0-BF00-1F7F9BB8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06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F8835D2-183F-48EB-8793-9E53DC1D782E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75323-9E29-4E40-9DD4-FA5F6267C4F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CB2D-72C7-4EF3-9BA9-D1DE836C1932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00DF-7CFA-4E4D-8BF9-C647367B6D2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D988-94D2-4CA0-B84E-A1602A1DECB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5FD81-E460-4AF5-B93F-604182C5637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5FEF-E411-4CB2-B704-4F3BFE90D9D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034-A552-4AE2-9A0A-FC59783E7E6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7B2B-6542-4CE0-B248-D6D315495BA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0049-CB8B-4234-A5F9-4E88AA3764F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A4C8-0D73-48FB-BA5D-B7515D9EB83E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BEC5-F313-4FAA-B6E5-C0019800993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F679-B5C2-42DA-9E3D-62DA31AB0B6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F167-DC90-4BBE-8E2E-C4027C106CB2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83DF8-92C2-4BF6-BB48-62206A55442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1F28-45EB-4A84-B02B-A2F9CE26F5B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5B92-6192-421E-BE58-00297498F4AE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6BFC3-6F43-4055-88D4-0123F894DDC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11: ARRAYS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5B3AF9-B962-4A1F-ADFC-810A8E52A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BE4F4-1811-4C91-A7DF-E4ED7A2E9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usage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1457B-131C-4C38-9414-4C678F56D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 element of an array can be used as an lvalue or rvalue:</a:t>
            </a:r>
          </a:p>
          <a:p>
            <a:endParaRPr lang="tr-TR" dirty="0"/>
          </a:p>
          <a:p>
            <a:pPr marL="457200" lvl="1" indent="0">
              <a:buNone/>
            </a:pPr>
            <a:r>
              <a:rPr lang="tr-TR" dirty="0"/>
              <a:t>Ex:</a:t>
            </a:r>
          </a:p>
          <a:p>
            <a:pPr marL="457200" lvl="1" indent="0">
              <a:buNone/>
            </a:pPr>
            <a:r>
              <a:rPr lang="tr-TR" dirty="0"/>
              <a:t>	scores[4] = 96;	// lvalue</a:t>
            </a:r>
          </a:p>
          <a:p>
            <a:pPr marL="457200" lvl="1" indent="0">
              <a:buNone/>
            </a:pPr>
            <a:r>
              <a:rPr lang="tr-TR" dirty="0"/>
              <a:t>	int a = scores[0];	// rvalue</a:t>
            </a:r>
          </a:p>
          <a:p>
            <a:pPr marL="457200" lvl="1" indent="0">
              <a:buNone/>
            </a:pPr>
            <a:r>
              <a:rPr lang="tr-TR" dirty="0"/>
              <a:t>	int i = 2;</a:t>
            </a:r>
          </a:p>
          <a:p>
            <a:pPr marL="457200" lvl="1" indent="0">
              <a:buNone/>
            </a:pPr>
            <a:r>
              <a:rPr lang="tr-TR" dirty="0"/>
              <a:t>	p = prince[i++];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073D6C-C29D-44E6-9C62-16EC4530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82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1C49-1430-4E24-A309-BD7F4AEA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Usage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837FE-9169-413E-A515-77768A111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The content of the one array can be copied to another array by individual assignments of each element</a:t>
            </a:r>
          </a:p>
          <a:p>
            <a:pPr marL="0" indent="0">
              <a:buNone/>
            </a:pPr>
            <a:r>
              <a:rPr lang="tr-TR" dirty="0"/>
              <a:t> Ex:	int from[10];</a:t>
            </a:r>
          </a:p>
          <a:p>
            <a:pPr marL="0" indent="0">
              <a:buNone/>
            </a:pPr>
            <a:r>
              <a:rPr lang="tr-TR" dirty="0"/>
              <a:t>	int to[10];</a:t>
            </a:r>
          </a:p>
          <a:p>
            <a:pPr marL="0" indent="0">
              <a:buNone/>
            </a:pPr>
            <a:r>
              <a:rPr lang="tr-TR" dirty="0"/>
              <a:t>	..</a:t>
            </a:r>
          </a:p>
          <a:p>
            <a:pPr marL="0" indent="0">
              <a:buNone/>
            </a:pPr>
            <a:r>
              <a:rPr lang="tr-TR" dirty="0"/>
              <a:t>	for(i=0;i&lt;10;i++) to[i] = from[i];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The following is wrong: 	</a:t>
            </a:r>
          </a:p>
          <a:p>
            <a:pPr marL="0" indent="0">
              <a:buNone/>
            </a:pPr>
            <a:r>
              <a:rPr lang="tr-TR" dirty="0"/>
              <a:t>	to = from;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7FB96-E35D-4077-9E0C-00CC5DC97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78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705A-2BCF-4448-B387-4DEDF5B03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array ınıtıalızatıon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B3022-9EF9-4EDA-8D20-64F1A050A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Can be initialized using an initialization list:</a:t>
            </a:r>
          </a:p>
          <a:p>
            <a:pPr marL="0" indent="0">
              <a:buNone/>
            </a:pPr>
            <a:r>
              <a:rPr lang="tr-TR" dirty="0"/>
              <a:t>	Ex:</a:t>
            </a:r>
          </a:p>
          <a:p>
            <a:pPr marL="0" indent="0">
              <a:buNone/>
            </a:pPr>
            <a:r>
              <a:rPr lang="tr-TR" dirty="0"/>
              <a:t>		int score[5] = {10,20,30,40,50};</a:t>
            </a:r>
          </a:p>
          <a:p>
            <a:pPr marL="0" indent="0">
              <a:buNone/>
            </a:pPr>
            <a:r>
              <a:rPr lang="tr-TR" dirty="0"/>
              <a:t>		int scores2[] = {10,20,30}; // 3 elements are allocated</a:t>
            </a:r>
          </a:p>
          <a:p>
            <a:pPr marL="0" indent="0">
              <a:buNone/>
            </a:pPr>
            <a:r>
              <a:rPr lang="tr-TR" dirty="0"/>
              <a:t>		int scores3[5] = {10,20,30}; //scores3[3] = 0, scores3[4] = 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E922D-ECC8-4170-BFAB-BDF04B267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69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2993C-81BE-4B82-9D89-0AD9D838D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passıng arrays to functıons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7D424-7C80-438E-B153-78731F77D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Array elements are passed-by-value;</a:t>
            </a:r>
          </a:p>
          <a:p>
            <a:pPr lvl="1"/>
            <a:r>
              <a:rPr lang="tr-TR" dirty="0"/>
              <a:t>their values are copied into the corresponding parameters and can not be changed by the called function</a:t>
            </a:r>
          </a:p>
          <a:p>
            <a:pPr lvl="1"/>
            <a:endParaRPr lang="tr-TR" dirty="0"/>
          </a:p>
          <a:p>
            <a:r>
              <a:rPr lang="tr-TR" dirty="0"/>
              <a:t>Array is passed-by-reference;</a:t>
            </a:r>
          </a:p>
          <a:p>
            <a:pPr lvl="1"/>
            <a:r>
              <a:rPr lang="tr-TR" dirty="0"/>
              <a:t>when an array name is passed </a:t>
            </a:r>
            <a:r>
              <a:rPr lang="tr-TR"/>
              <a:t>as an argument to a function, any changes that take place in the called function modifies the actual array content.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C1867C-7B15-485F-A1AC-8B117F2B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787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E94C-9951-4373-91F9-F5D864615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BASICS of arrays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17DFD-2A06-44B2-BBD4-95DC755E5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An array is</a:t>
            </a:r>
          </a:p>
          <a:p>
            <a:pPr lvl="1"/>
            <a:r>
              <a:rPr lang="tr-TR" dirty="0"/>
              <a:t>an ordered finite collection of data items</a:t>
            </a:r>
          </a:p>
          <a:p>
            <a:pPr lvl="1"/>
            <a:r>
              <a:rPr lang="tr-TR" dirty="0"/>
              <a:t>each item is of the same type, i.e. homogeneous</a:t>
            </a:r>
          </a:p>
          <a:p>
            <a:pPr lvl="1"/>
            <a:r>
              <a:rPr lang="tr-TR" dirty="0"/>
              <a:t>individual data items are called array elements</a:t>
            </a:r>
          </a:p>
          <a:p>
            <a:r>
              <a:rPr lang="tr-TR" dirty="0"/>
              <a:t>Only one name is assigned to an entire array</a:t>
            </a:r>
          </a:p>
          <a:p>
            <a:pPr lvl="1"/>
            <a:r>
              <a:rPr lang="tr-TR" dirty="0"/>
              <a:t>indivisual elements are accessed using subscription</a:t>
            </a:r>
          </a:p>
          <a:p>
            <a:pPr lvl="1"/>
            <a:r>
              <a:rPr lang="tr-TR" dirty="0"/>
              <a:t>a subsctipt is also called an index</a:t>
            </a:r>
          </a:p>
          <a:p>
            <a:pPr lvl="1"/>
            <a:r>
              <a:rPr lang="tr-TR" dirty="0"/>
              <a:t>In C, subscripts start at 0 (zero), and can not be negative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20EA2-104C-483C-9EC3-847CE7FD8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102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8BB62-B204-438C-97EF-C7ED82655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propertıes of arrays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EF701-C47E-47FF-A819-8A2D7ED6A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type of an array is the data type of its elements.</a:t>
            </a:r>
          </a:p>
          <a:p>
            <a:r>
              <a:rPr lang="tr-TR" dirty="0"/>
              <a:t>The location of an array is the location of its fist element.</a:t>
            </a:r>
          </a:p>
          <a:p>
            <a:r>
              <a:rPr lang="tr-TR" dirty="0"/>
              <a:t>The length of an array is the number of data elements in the array.</a:t>
            </a:r>
          </a:p>
          <a:p>
            <a:r>
              <a:rPr lang="tr-TR" dirty="0"/>
              <a:t>The size of an array is the length of the array times the size of an element.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52483B-1FBF-410F-BC04-88C4D221A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249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E19F40-D70D-410F-B7D7-2150325005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5516" y="771787"/>
            <a:ext cx="6500968" cy="4977468"/>
          </a:xfr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5689784-75E6-4DDE-B675-C289CA7ED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18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1B74F0F-A0E2-4A38-9B82-363EDF04F5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1343" y="1191936"/>
            <a:ext cx="6293551" cy="4474128"/>
          </a:xfr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F86B46-6E67-4E61-B9D4-0585F9784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337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42652-0EDE-448F-A972-9789123C4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array declaratıon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77BC5-06B9-4ECD-BC59-0B317553C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Arrays need to be declared before use:</a:t>
            </a:r>
          </a:p>
          <a:p>
            <a:pPr marL="0" indent="0">
              <a:buNone/>
            </a:pPr>
            <a:r>
              <a:rPr lang="tr-TR" dirty="0"/>
              <a:t>	type array-name[expr1][expr2]...[exprN];</a:t>
            </a:r>
          </a:p>
          <a:p>
            <a:r>
              <a:rPr lang="tr-TR" dirty="0"/>
              <a:t>array-name: name of the array</a:t>
            </a:r>
          </a:p>
          <a:p>
            <a:r>
              <a:rPr lang="tr-TR" dirty="0"/>
              <a:t>type: type of the array elements</a:t>
            </a:r>
          </a:p>
          <a:p>
            <a:r>
              <a:rPr lang="tr-TR" dirty="0"/>
              <a:t>expr-i : constant integreal expression specifying the number of elements in the i’th dimension of the array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FADE00-8B90-42C5-80B7-B9F9A53F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069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DAC73-5CA9-40A0-97CC-BC67E161E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declaratıon examples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D02E4-15B6-4348-9D01-B8155E375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int score[10]; </a:t>
            </a:r>
          </a:p>
          <a:p>
            <a:pPr lvl="1"/>
            <a:r>
              <a:rPr lang="tr-TR" dirty="0"/>
              <a:t>declares an array of 10 integer elements, called score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/>
              <a:t>float test_score[10][4];</a:t>
            </a:r>
          </a:p>
          <a:p>
            <a:pPr lvl="1"/>
            <a:r>
              <a:rPr lang="tr-TR" dirty="0"/>
              <a:t>declares a 2D array of size 10x4 of floating-point elements</a:t>
            </a:r>
          </a:p>
          <a:p>
            <a:pPr lvl="1"/>
            <a:endParaRPr lang="tr-TR" dirty="0"/>
          </a:p>
          <a:p>
            <a:r>
              <a:rPr lang="tr-TR" dirty="0"/>
              <a:t>double class-scores[10][4][5];</a:t>
            </a:r>
          </a:p>
          <a:p>
            <a:pPr lvl="1"/>
            <a:r>
              <a:rPr lang="tr-TR" dirty="0"/>
              <a:t>declares a 3D array of size 10x4x5 of double precision floating-point elements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9835A1-6487-40ED-9F2B-5DBAE67EF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671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19F89-FA93-4047-83D9-09F627CFF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accessıng array elements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1C94C-C8D7-4380-A73A-0FEEF4A01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Individual array elements are accessed by providing a proper array subscript.</a:t>
            </a:r>
          </a:p>
          <a:p>
            <a:pPr lvl="1"/>
            <a:r>
              <a:rPr lang="tr-TR" dirty="0"/>
              <a:t>Subscript can be a variable or a constant value</a:t>
            </a:r>
          </a:p>
          <a:p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	score[5];</a:t>
            </a:r>
          </a:p>
          <a:p>
            <a:pPr marL="0" indent="0">
              <a:buNone/>
            </a:pPr>
            <a:r>
              <a:rPr lang="tr-TR" dirty="0"/>
              <a:t>	score[offset];	</a:t>
            </a:r>
          </a:p>
          <a:p>
            <a:pPr marL="0" indent="0">
              <a:buNone/>
            </a:pPr>
            <a:r>
              <a:rPr lang="tr-TR" dirty="0"/>
              <a:t>	score[offset*3];</a:t>
            </a:r>
          </a:p>
          <a:p>
            <a:pPr marL="0" indent="0">
              <a:buNone/>
            </a:pPr>
            <a:r>
              <a:rPr lang="tr-TR" dirty="0"/>
              <a:t>	score[offset/3];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115554-09C0-408C-921B-5C6A342A8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452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D6CBC-7386-43C4-91E6-3F7E095E4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accessıng array elements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183D5-6A1E-459A-875A-4CF3EA67E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 does not automatically check the validity of the subscripts</a:t>
            </a:r>
          </a:p>
          <a:p>
            <a:pPr lvl="1"/>
            <a:r>
              <a:rPr lang="tr-TR" dirty="0"/>
              <a:t>if it lies in the array boundaries or not.</a:t>
            </a:r>
          </a:p>
          <a:p>
            <a:pPr lvl="1"/>
            <a:endParaRPr lang="tr-TR" dirty="0"/>
          </a:p>
          <a:p>
            <a:r>
              <a:rPr lang="tr-TR" dirty="0"/>
              <a:t>It’s important to make sure that the indexes be in the valid range of the array size.</a:t>
            </a:r>
          </a:p>
          <a:p>
            <a:pPr lvl="1"/>
            <a:r>
              <a:rPr lang="tr-TR" dirty="0"/>
              <a:t>it’s the developer’s responsibility to check that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7C22F7-3CCC-46EE-B694-D36C21E7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2383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25</TotalTime>
  <Words>611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Tw Cen MT</vt:lpstr>
      <vt:lpstr>Circuit</vt:lpstr>
      <vt:lpstr>COM101B Lecture 11: ARRAYS</vt:lpstr>
      <vt:lpstr>BASICS of arrays</vt:lpstr>
      <vt:lpstr>propertıes of arrays</vt:lpstr>
      <vt:lpstr>PowerPoint Presentation</vt:lpstr>
      <vt:lpstr>PowerPoint Presentation</vt:lpstr>
      <vt:lpstr>array declaratıon</vt:lpstr>
      <vt:lpstr>declaratıon examples</vt:lpstr>
      <vt:lpstr>accessıng array elements</vt:lpstr>
      <vt:lpstr>accessıng array elements</vt:lpstr>
      <vt:lpstr>usage</vt:lpstr>
      <vt:lpstr>Usage</vt:lpstr>
      <vt:lpstr>array ınıtıalızatıon</vt:lpstr>
      <vt:lpstr>passıng arrays to functıons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11: ARRAYS</dc:title>
  <dc:creator>hacer.keles@yahoo.com</dc:creator>
  <cp:lastModifiedBy>hacer.keles@yahoo.com</cp:lastModifiedBy>
  <cp:revision>15</cp:revision>
  <dcterms:created xsi:type="dcterms:W3CDTF">2018-03-28T18:50:02Z</dcterms:created>
  <dcterms:modified xsi:type="dcterms:W3CDTF">2018-03-30T15:32:26Z</dcterms:modified>
</cp:coreProperties>
</file>