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41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CFD6B-7959-47A2-B35F-9BC3A42264C4}" type="datetimeFigureOut">
              <a:rPr lang="tr-TR" smtClean="0"/>
              <a:t>30.03.2018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C77E9F-B426-43E0-ABF1-C906BD23CB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9827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3" name="12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EEFD-61AF-495E-BBFB-49F4E31E7F0E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0" name="9 Dikdörtgen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1" name="10 Dikdörtgen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70689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FA5BC-4F33-453C-B0B5-A5E027A51127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75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0E3F2-E7A9-4158-9EC2-8E9065EB36F6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151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89A1-09F4-4D4C-BBBF-C5236E6D24FC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29651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10" name="9 Yuvarlatılmış Dikdörtgen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50838-5081-40CE-BCFF-D8E9C8204CD3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9" name="8 Dikdörtgen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041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C77977-8965-49C1-97E9-32D4488CBAC9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1718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085EA-47A7-4A06-925A-337E5D7F6CB9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7715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BF1FB-0DC2-449C-B378-66BB446CA3ED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193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594AB-838B-4DA0-AA6C-38F94CEEEE87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883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9" name="8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79797-6579-4CD2-AEAD-8FCBB24DC8F6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40718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4DE55-B3BF-43E4-B298-6187A01362D5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Dikdörtgen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2" name="11 Dikdörtgen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13" name="12 Dikdörtgen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690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 useBgFill="1">
        <p:nvSpPr>
          <p:cNvPr id="8" name="7 Yuvarlatılmış Dikdörtgen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AC6BEF4-4FB2-4889-AE25-99DB40AECB23}" type="datetime1">
              <a:rPr lang="tr-TR" smtClean="0">
                <a:solidFill>
                  <a:srgbClr val="04617B"/>
                </a:solidFill>
              </a:rPr>
              <a:t>30.03.2018</a:t>
            </a:fld>
            <a:endParaRPr lang="tr-TR">
              <a:solidFill>
                <a:srgbClr val="04617B"/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tr-TR" smtClean="0">
                <a:solidFill>
                  <a:srgbClr val="04617B"/>
                </a:solidFill>
              </a:rPr>
              <a:t>rıfat miser</a:t>
            </a:r>
            <a:endParaRPr lang="tr-TR">
              <a:solidFill>
                <a:srgbClr val="04617B"/>
              </a:solidFill>
            </a:endParaRPr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84B6DD9-C308-4B6A-87E3-5A218D535CE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7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99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70457" y="180303"/>
            <a:ext cx="1007127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6000" smtClean="0">
                <a:solidFill>
                  <a:prstClr val="black"/>
                </a:solidFill>
                <a:latin typeface="Vladimir Script" panose="03050402040407070305" pitchFamily="66" charset="0"/>
              </a:rPr>
              <a:t>Yedinci Hafta</a:t>
            </a:r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: </a:t>
            </a:r>
          </a:p>
          <a:p>
            <a:pPr algn="ctr"/>
            <a:r>
              <a:rPr lang="tr-TR" sz="6000" dirty="0" smtClean="0">
                <a:solidFill>
                  <a:prstClr val="black"/>
                </a:solidFill>
                <a:latin typeface="Vladimir Script" panose="03050402040407070305" pitchFamily="66" charset="0"/>
              </a:rPr>
              <a:t>Ara Sınav</a:t>
            </a:r>
          </a:p>
          <a:p>
            <a:pPr algn="ctr"/>
            <a:endParaRPr lang="tr-TR" sz="6000" dirty="0" smtClean="0">
              <a:solidFill>
                <a:prstClr val="black"/>
              </a:solidFill>
              <a:latin typeface="Vladimir Script" panose="03050402040407070305" pitchFamily="66" charset="0"/>
            </a:endParaRPr>
          </a:p>
          <a:p>
            <a:pPr algn="ctr"/>
            <a:endParaRPr lang="tr-TR" dirty="0">
              <a:solidFill>
                <a:prstClr val="black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0012" y="2137893"/>
            <a:ext cx="8203842" cy="3992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97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Hisse Senedi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isse Senedi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isse Sened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5</Words>
  <Application>Microsoft Office PowerPoint</Application>
  <PresentationFormat>Geniş ekran</PresentationFormat>
  <Paragraphs>2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Calibri</vt:lpstr>
      <vt:lpstr>Franklin Gothic Book</vt:lpstr>
      <vt:lpstr>Perpetua</vt:lpstr>
      <vt:lpstr>Vladimir Script</vt:lpstr>
      <vt:lpstr>Wingdings 2</vt:lpstr>
      <vt:lpstr>2_Hisse Senedi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Hedef: Çevre okuryazarı olmak</dc:title>
  <dc:creator>rm</dc:creator>
  <cp:lastModifiedBy>RM</cp:lastModifiedBy>
  <cp:revision>140</cp:revision>
  <dcterms:created xsi:type="dcterms:W3CDTF">2016-02-29T19:43:42Z</dcterms:created>
  <dcterms:modified xsi:type="dcterms:W3CDTF">2018-03-30T16:27:31Z</dcterms:modified>
  <cp:contentStatus/>
</cp:coreProperties>
</file>