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3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5E3CDDE-D0EF-48E1-BD32-52B9579A3290}" type="datetimeFigureOut">
              <a:rPr lang="tr-TR" smtClean="0"/>
              <a:t>24.03.2017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58FE48C-488B-4388-A9D3-42C2E3B4F737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3CDDE-D0EF-48E1-BD32-52B9579A3290}" type="datetimeFigureOut">
              <a:rPr lang="tr-TR" smtClean="0"/>
              <a:t>24.03.2017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E48C-488B-4388-A9D3-42C2E3B4F73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3CDDE-D0EF-48E1-BD32-52B9579A3290}" type="datetimeFigureOut">
              <a:rPr lang="tr-TR" smtClean="0"/>
              <a:t>24.03.2017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E48C-488B-4388-A9D3-42C2E3B4F73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5E3CDDE-D0EF-48E1-BD32-52B9579A3290}" type="datetimeFigureOut">
              <a:rPr lang="tr-TR" smtClean="0"/>
              <a:t>24.03.2017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58FE48C-488B-4388-A9D3-42C2E3B4F737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5E3CDDE-D0EF-48E1-BD32-52B9579A3290}" type="datetimeFigureOut">
              <a:rPr lang="tr-TR" smtClean="0"/>
              <a:t>24.03.2017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58FE48C-488B-4388-A9D3-42C2E3B4F737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3CDDE-D0EF-48E1-BD32-52B9579A3290}" type="datetimeFigureOut">
              <a:rPr lang="tr-TR" smtClean="0"/>
              <a:t>24.03.2017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E48C-488B-4388-A9D3-42C2E3B4F737}" type="slidenum">
              <a:rPr lang="tr-TR" smtClean="0"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3CDDE-D0EF-48E1-BD32-52B9579A3290}" type="datetimeFigureOut">
              <a:rPr lang="tr-TR" smtClean="0"/>
              <a:t>24.03.2017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E48C-488B-4388-A9D3-42C2E3B4F737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5E3CDDE-D0EF-48E1-BD32-52B9579A3290}" type="datetimeFigureOut">
              <a:rPr lang="tr-TR" smtClean="0"/>
              <a:t>24.03.2017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58FE48C-488B-4388-A9D3-42C2E3B4F737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3CDDE-D0EF-48E1-BD32-52B9579A3290}" type="datetimeFigureOut">
              <a:rPr lang="tr-TR" smtClean="0"/>
              <a:t>24.03.2017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E48C-488B-4388-A9D3-42C2E3B4F73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5E3CDDE-D0EF-48E1-BD32-52B9579A3290}" type="datetimeFigureOut">
              <a:rPr lang="tr-TR" smtClean="0"/>
              <a:t>24.03.2017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58FE48C-488B-4388-A9D3-42C2E3B4F737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5E3CDDE-D0EF-48E1-BD32-52B9579A3290}" type="datetimeFigureOut">
              <a:rPr lang="tr-TR" smtClean="0"/>
              <a:t>24.03.2017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58FE48C-488B-4388-A9D3-42C2E3B4F737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5E3CDDE-D0EF-48E1-BD32-52B9579A3290}" type="datetimeFigureOut">
              <a:rPr lang="tr-TR" smtClean="0"/>
              <a:t>24.03.2017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58FE48C-488B-4388-A9D3-42C2E3B4F737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QURANIC NARRATIVES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b="1" dirty="0" smtClean="0"/>
              <a:t>6</a:t>
            </a:r>
            <a:r>
              <a:rPr lang="tr-TR" dirty="0" smtClean="0"/>
              <a:t>. </a:t>
            </a:r>
            <a:r>
              <a:rPr lang="tr-TR" dirty="0" err="1" smtClean="0"/>
              <a:t>Qur’an</a:t>
            </a:r>
            <a:r>
              <a:rPr lang="tr-TR" dirty="0" smtClean="0"/>
              <a:t> </a:t>
            </a:r>
            <a:r>
              <a:rPr lang="tr-TR" dirty="0" err="1"/>
              <a:t>occasionally</a:t>
            </a:r>
            <a:r>
              <a:rPr lang="tr-TR" dirty="0"/>
              <a:t> </a:t>
            </a:r>
            <a:r>
              <a:rPr lang="tr-TR" dirty="0" err="1"/>
              <a:t>chronologically</a:t>
            </a:r>
            <a:r>
              <a:rPr lang="tr-TR" dirty="0"/>
              <a:t> </a:t>
            </a:r>
            <a:r>
              <a:rPr lang="tr-TR" dirty="0" err="1"/>
              <a:t>adds</a:t>
            </a:r>
            <a:r>
              <a:rPr lang="tr-TR" dirty="0"/>
              <a:t> </a:t>
            </a:r>
            <a:r>
              <a:rPr lang="tr-TR" dirty="0" err="1"/>
              <a:t>later</a:t>
            </a:r>
            <a:r>
              <a:rPr lang="tr-TR" dirty="0"/>
              <a:t> </a:t>
            </a:r>
            <a:r>
              <a:rPr lang="tr-TR" dirty="0" err="1"/>
              <a:t>incidents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narrative</a:t>
            </a:r>
            <a:r>
              <a:rPr lang="tr-TR" dirty="0"/>
              <a:t>.</a:t>
            </a:r>
          </a:p>
          <a:p>
            <a:r>
              <a:rPr lang="tr-TR" dirty="0"/>
              <a:t> </a:t>
            </a:r>
          </a:p>
          <a:p>
            <a:r>
              <a:rPr lang="tr-TR" i="1" dirty="0"/>
              <a:t>“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behold</a:t>
            </a:r>
            <a:r>
              <a:rPr lang="tr-TR" i="1" dirty="0"/>
              <a:t>! Allah </a:t>
            </a:r>
            <a:r>
              <a:rPr lang="tr-TR" i="1" dirty="0" err="1"/>
              <a:t>will</a:t>
            </a:r>
            <a:r>
              <a:rPr lang="tr-TR" i="1" dirty="0"/>
              <a:t> say: "O </a:t>
            </a:r>
            <a:r>
              <a:rPr lang="tr-TR" i="1" dirty="0" err="1"/>
              <a:t>Jesus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son of </a:t>
            </a:r>
            <a:r>
              <a:rPr lang="tr-TR" i="1" dirty="0" err="1"/>
              <a:t>Mary</a:t>
            </a:r>
            <a:r>
              <a:rPr lang="tr-TR" i="1" dirty="0"/>
              <a:t>! </a:t>
            </a:r>
            <a:r>
              <a:rPr lang="tr-TR" i="1" dirty="0" err="1"/>
              <a:t>Didst</a:t>
            </a:r>
            <a:r>
              <a:rPr lang="tr-TR" i="1" dirty="0"/>
              <a:t> </a:t>
            </a:r>
            <a:r>
              <a:rPr lang="tr-TR" i="1" dirty="0" err="1"/>
              <a:t>thou</a:t>
            </a:r>
            <a:r>
              <a:rPr lang="tr-TR" i="1" dirty="0"/>
              <a:t> say </a:t>
            </a:r>
            <a:r>
              <a:rPr lang="tr-TR" i="1" dirty="0" err="1"/>
              <a:t>unto</a:t>
            </a:r>
            <a:r>
              <a:rPr lang="tr-TR" i="1" dirty="0"/>
              <a:t> men, </a:t>
            </a:r>
            <a:r>
              <a:rPr lang="tr-TR" i="1" dirty="0" err="1"/>
              <a:t>worship</a:t>
            </a:r>
            <a:r>
              <a:rPr lang="tr-TR" i="1" dirty="0"/>
              <a:t> </a:t>
            </a:r>
            <a:r>
              <a:rPr lang="tr-TR" i="1" dirty="0" err="1"/>
              <a:t>me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my</a:t>
            </a:r>
            <a:r>
              <a:rPr lang="tr-TR" i="1" dirty="0"/>
              <a:t> </a:t>
            </a:r>
            <a:r>
              <a:rPr lang="tr-TR" i="1" dirty="0" err="1"/>
              <a:t>mother</a:t>
            </a:r>
            <a:r>
              <a:rPr lang="tr-TR" i="1" dirty="0"/>
              <a:t> as </a:t>
            </a:r>
            <a:r>
              <a:rPr lang="tr-TR" i="1" dirty="0" err="1"/>
              <a:t>gods</a:t>
            </a:r>
            <a:r>
              <a:rPr lang="tr-TR" i="1" dirty="0"/>
              <a:t> in </a:t>
            </a:r>
            <a:r>
              <a:rPr lang="tr-TR" i="1" dirty="0" err="1"/>
              <a:t>derogation</a:t>
            </a:r>
            <a:r>
              <a:rPr lang="tr-TR" i="1" dirty="0"/>
              <a:t> of Allah.?" He </a:t>
            </a:r>
            <a:r>
              <a:rPr lang="tr-TR" i="1" dirty="0" err="1"/>
              <a:t>will</a:t>
            </a:r>
            <a:r>
              <a:rPr lang="tr-TR" i="1" dirty="0"/>
              <a:t> say: "</a:t>
            </a:r>
            <a:r>
              <a:rPr lang="tr-TR" i="1" dirty="0" err="1"/>
              <a:t>Glory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Thee</a:t>
            </a:r>
            <a:r>
              <a:rPr lang="tr-TR" i="1" dirty="0"/>
              <a:t>! </a:t>
            </a:r>
            <a:r>
              <a:rPr lang="tr-TR" i="1" dirty="0" err="1"/>
              <a:t>never</a:t>
            </a:r>
            <a:r>
              <a:rPr lang="tr-TR" i="1" dirty="0"/>
              <a:t> </a:t>
            </a:r>
            <a:r>
              <a:rPr lang="tr-TR" i="1" dirty="0" err="1"/>
              <a:t>could</a:t>
            </a:r>
            <a:r>
              <a:rPr lang="tr-TR" i="1" dirty="0"/>
              <a:t> I say </a:t>
            </a:r>
            <a:r>
              <a:rPr lang="tr-TR" i="1" dirty="0" err="1"/>
              <a:t>what</a:t>
            </a:r>
            <a:r>
              <a:rPr lang="tr-TR" i="1" dirty="0"/>
              <a:t> I had no </a:t>
            </a:r>
            <a:r>
              <a:rPr lang="tr-TR" i="1" dirty="0" err="1"/>
              <a:t>right</a:t>
            </a:r>
            <a:r>
              <a:rPr lang="tr-TR" i="1" dirty="0"/>
              <a:t> (</a:t>
            </a:r>
            <a:r>
              <a:rPr lang="tr-TR" i="1" dirty="0" err="1"/>
              <a:t>to</a:t>
            </a:r>
            <a:r>
              <a:rPr lang="tr-TR" i="1" dirty="0"/>
              <a:t> say). Had I </a:t>
            </a:r>
            <a:r>
              <a:rPr lang="tr-TR" i="1" dirty="0" err="1"/>
              <a:t>said</a:t>
            </a:r>
            <a:r>
              <a:rPr lang="tr-TR" i="1" dirty="0"/>
              <a:t> </a:t>
            </a:r>
            <a:r>
              <a:rPr lang="tr-TR" i="1" dirty="0" err="1"/>
              <a:t>such</a:t>
            </a:r>
            <a:r>
              <a:rPr lang="tr-TR" i="1" dirty="0"/>
              <a:t> a </a:t>
            </a:r>
            <a:r>
              <a:rPr lang="tr-TR" i="1" dirty="0" err="1"/>
              <a:t>thing</a:t>
            </a:r>
            <a:r>
              <a:rPr lang="tr-TR" i="1" dirty="0"/>
              <a:t>, </a:t>
            </a:r>
            <a:r>
              <a:rPr lang="tr-TR" i="1" dirty="0" err="1"/>
              <a:t>thou</a:t>
            </a:r>
            <a:r>
              <a:rPr lang="tr-TR" i="1" dirty="0"/>
              <a:t> </a:t>
            </a:r>
            <a:r>
              <a:rPr lang="tr-TR" i="1" dirty="0" err="1"/>
              <a:t>wouldst</a:t>
            </a:r>
            <a:r>
              <a:rPr lang="tr-TR" i="1" dirty="0"/>
              <a:t> </a:t>
            </a:r>
            <a:r>
              <a:rPr lang="tr-TR" i="1" dirty="0" err="1"/>
              <a:t>indeed</a:t>
            </a:r>
            <a:r>
              <a:rPr lang="tr-TR" i="1" dirty="0"/>
              <a:t> </a:t>
            </a:r>
            <a:r>
              <a:rPr lang="tr-TR" i="1" dirty="0" err="1"/>
              <a:t>have</a:t>
            </a:r>
            <a:r>
              <a:rPr lang="tr-TR" i="1" dirty="0"/>
              <a:t> </a:t>
            </a:r>
            <a:r>
              <a:rPr lang="tr-TR" i="1" dirty="0" err="1"/>
              <a:t>known</a:t>
            </a:r>
            <a:r>
              <a:rPr lang="tr-TR" i="1" dirty="0"/>
              <a:t> it. </a:t>
            </a:r>
            <a:r>
              <a:rPr lang="tr-TR" i="1" dirty="0" err="1"/>
              <a:t>Thou</a:t>
            </a:r>
            <a:r>
              <a:rPr lang="tr-TR" i="1" dirty="0"/>
              <a:t> </a:t>
            </a:r>
            <a:r>
              <a:rPr lang="tr-TR" i="1" dirty="0" err="1"/>
              <a:t>knowest</a:t>
            </a:r>
            <a:r>
              <a:rPr lang="tr-TR" i="1" dirty="0"/>
              <a:t> </a:t>
            </a:r>
            <a:r>
              <a:rPr lang="tr-TR" i="1" dirty="0" err="1"/>
              <a:t>what</a:t>
            </a:r>
            <a:r>
              <a:rPr lang="tr-TR" i="1" dirty="0"/>
              <a:t> is in </a:t>
            </a:r>
            <a:r>
              <a:rPr lang="tr-TR" i="1" dirty="0" err="1"/>
              <a:t>my</a:t>
            </a:r>
            <a:r>
              <a:rPr lang="tr-TR" i="1" dirty="0"/>
              <a:t> </a:t>
            </a:r>
            <a:r>
              <a:rPr lang="tr-TR" i="1" dirty="0" err="1"/>
              <a:t>heart</a:t>
            </a:r>
            <a:r>
              <a:rPr lang="tr-TR" i="1" dirty="0"/>
              <a:t>, </a:t>
            </a:r>
            <a:r>
              <a:rPr lang="tr-TR" i="1" dirty="0" err="1"/>
              <a:t>Thou</a:t>
            </a:r>
            <a:r>
              <a:rPr lang="tr-TR" i="1" dirty="0"/>
              <a:t> I </a:t>
            </a:r>
            <a:r>
              <a:rPr lang="tr-TR" i="1" dirty="0" err="1"/>
              <a:t>know</a:t>
            </a:r>
            <a:r>
              <a:rPr lang="tr-TR" i="1" dirty="0"/>
              <a:t> not </a:t>
            </a:r>
            <a:r>
              <a:rPr lang="tr-TR" i="1" dirty="0" err="1"/>
              <a:t>what</a:t>
            </a:r>
            <a:r>
              <a:rPr lang="tr-TR" i="1" dirty="0"/>
              <a:t> is in </a:t>
            </a:r>
            <a:r>
              <a:rPr lang="tr-TR" i="1" dirty="0" err="1"/>
              <a:t>Thine</a:t>
            </a:r>
            <a:r>
              <a:rPr lang="tr-TR" i="1" dirty="0"/>
              <a:t>. </a:t>
            </a:r>
            <a:r>
              <a:rPr lang="tr-TR" i="1" dirty="0" err="1"/>
              <a:t>For</a:t>
            </a:r>
            <a:r>
              <a:rPr lang="tr-TR" i="1" dirty="0"/>
              <a:t> </a:t>
            </a:r>
            <a:r>
              <a:rPr lang="tr-TR" i="1" dirty="0" err="1"/>
              <a:t>Thou</a:t>
            </a:r>
            <a:r>
              <a:rPr lang="tr-TR" i="1" dirty="0"/>
              <a:t> </a:t>
            </a:r>
            <a:r>
              <a:rPr lang="tr-TR" i="1" dirty="0" err="1"/>
              <a:t>knowest</a:t>
            </a:r>
            <a:r>
              <a:rPr lang="tr-TR" i="1" dirty="0"/>
              <a:t> in </a:t>
            </a:r>
            <a:r>
              <a:rPr lang="tr-TR" i="1" dirty="0" err="1"/>
              <a:t>full</a:t>
            </a:r>
            <a:r>
              <a:rPr lang="tr-TR" i="1" dirty="0"/>
              <a:t> </a:t>
            </a:r>
            <a:r>
              <a:rPr lang="tr-TR" i="1" dirty="0" err="1"/>
              <a:t>all</a:t>
            </a:r>
            <a:r>
              <a:rPr lang="tr-TR" i="1" dirty="0"/>
              <a:t> </a:t>
            </a:r>
            <a:r>
              <a:rPr lang="tr-TR" i="1" dirty="0" err="1"/>
              <a:t>that</a:t>
            </a:r>
            <a:r>
              <a:rPr lang="tr-TR" i="1" dirty="0"/>
              <a:t> is </a:t>
            </a:r>
            <a:r>
              <a:rPr lang="tr-TR" i="1" dirty="0" err="1"/>
              <a:t>hidden</a:t>
            </a:r>
            <a:r>
              <a:rPr lang="tr-TR" dirty="0"/>
              <a:t>.” (al-</a:t>
            </a:r>
            <a:r>
              <a:rPr lang="tr-TR" dirty="0" err="1"/>
              <a:t>Ma’ida</a:t>
            </a:r>
            <a:r>
              <a:rPr lang="tr-TR" dirty="0"/>
              <a:t>,5:116)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/>
              <a:t>Muslims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always</a:t>
            </a:r>
            <a:r>
              <a:rPr lang="tr-TR" dirty="0"/>
              <a:t> </a:t>
            </a:r>
            <a:r>
              <a:rPr lang="tr-TR" dirty="0" err="1"/>
              <a:t>believed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Qur’ān</a:t>
            </a:r>
            <a:r>
              <a:rPr lang="tr-TR" dirty="0"/>
              <a:t>, </a:t>
            </a:r>
            <a:r>
              <a:rPr lang="tr-TR" dirty="0" err="1"/>
              <a:t>including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narratives</a:t>
            </a:r>
            <a:r>
              <a:rPr lang="tr-TR" dirty="0"/>
              <a:t>,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word</a:t>
            </a:r>
            <a:r>
              <a:rPr lang="tr-TR" dirty="0"/>
              <a:t> of </a:t>
            </a:r>
            <a:r>
              <a:rPr lang="tr-TR" dirty="0" err="1"/>
              <a:t>God</a:t>
            </a:r>
            <a:r>
              <a:rPr lang="tr-TR" dirty="0"/>
              <a:t>.</a:t>
            </a:r>
          </a:p>
          <a:p>
            <a:r>
              <a:rPr lang="tr-TR" b="1" dirty="0" smtClean="0"/>
              <a:t>1. </a:t>
            </a:r>
            <a:r>
              <a:rPr lang="tr-TR" b="1" dirty="0" err="1" smtClean="0"/>
              <a:t>Literal</a:t>
            </a:r>
            <a:r>
              <a:rPr lang="tr-TR" b="1" dirty="0" smtClean="0"/>
              <a:t> </a:t>
            </a:r>
            <a:r>
              <a:rPr lang="tr-TR" b="1" dirty="0" err="1" smtClean="0"/>
              <a:t>approach</a:t>
            </a:r>
            <a:r>
              <a:rPr lang="tr-TR" dirty="0" smtClean="0"/>
              <a:t>: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classical</a:t>
            </a:r>
            <a:r>
              <a:rPr lang="tr-TR" dirty="0"/>
              <a:t> </a:t>
            </a:r>
            <a:r>
              <a:rPr lang="tr-TR" dirty="0" err="1"/>
              <a:t>exegetes</a:t>
            </a:r>
            <a:r>
              <a:rPr lang="tr-TR" dirty="0"/>
              <a:t> </a:t>
            </a:r>
            <a:r>
              <a:rPr lang="tr-TR" dirty="0" err="1"/>
              <a:t>approaches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associated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studying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Qur’ānic</a:t>
            </a:r>
            <a:r>
              <a:rPr lang="tr-TR" dirty="0"/>
              <a:t> </a:t>
            </a:r>
            <a:r>
              <a:rPr lang="tr-TR" dirty="0" err="1"/>
              <a:t>narratives</a:t>
            </a:r>
            <a:r>
              <a:rPr lang="tr-TR" dirty="0"/>
              <a:t> </a:t>
            </a:r>
            <a:r>
              <a:rPr lang="tr-TR" dirty="0" err="1" smtClean="0"/>
              <a:t>literal</a:t>
            </a:r>
            <a:r>
              <a:rPr lang="tr-TR" dirty="0" smtClean="0"/>
              <a:t> </a:t>
            </a:r>
            <a:r>
              <a:rPr lang="tr-TR" dirty="0" err="1"/>
              <a:t>text</a:t>
            </a:r>
            <a:r>
              <a:rPr lang="tr-TR" dirty="0"/>
              <a:t>. </a:t>
            </a:r>
            <a:r>
              <a:rPr lang="tr-TR" dirty="0" err="1"/>
              <a:t>Theoretically</a:t>
            </a:r>
            <a:r>
              <a:rPr lang="tr-TR" dirty="0"/>
              <a:t>,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assumed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Qurʾān’s</a:t>
            </a:r>
            <a:r>
              <a:rPr lang="tr-TR" dirty="0"/>
              <a:t> </a:t>
            </a:r>
            <a:r>
              <a:rPr lang="tr-TR" dirty="0" err="1" smtClean="0"/>
              <a:t>literal</a:t>
            </a:r>
            <a:r>
              <a:rPr lang="tr-TR" dirty="0" smtClean="0"/>
              <a:t> </a:t>
            </a:r>
            <a:r>
              <a:rPr lang="tr-TR" dirty="0" err="1"/>
              <a:t>meaning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prior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exegesis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, </a:t>
            </a:r>
            <a:r>
              <a:rPr lang="tr-TR" dirty="0" err="1"/>
              <a:t>thus</a:t>
            </a:r>
            <a:r>
              <a:rPr lang="tr-TR" dirty="0"/>
              <a:t>, </a:t>
            </a:r>
            <a:r>
              <a:rPr lang="tr-TR" dirty="0" err="1"/>
              <a:t>represented</a:t>
            </a:r>
            <a:r>
              <a:rPr lang="tr-TR" dirty="0"/>
              <a:t> a </a:t>
            </a:r>
            <a:r>
              <a:rPr lang="tr-TR" dirty="0" err="1"/>
              <a:t>process</a:t>
            </a:r>
            <a:r>
              <a:rPr lang="tr-TR" dirty="0"/>
              <a:t> </a:t>
            </a:r>
            <a:r>
              <a:rPr lang="tr-TR" dirty="0" err="1"/>
              <a:t>rather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a </a:t>
            </a:r>
            <a:r>
              <a:rPr lang="tr-TR" dirty="0" err="1"/>
              <a:t>result</a:t>
            </a:r>
            <a:r>
              <a:rPr lang="tr-TR" dirty="0"/>
              <a:t>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/>
              <a:t>Classical</a:t>
            </a:r>
            <a:r>
              <a:rPr lang="tr-TR" dirty="0"/>
              <a:t> </a:t>
            </a:r>
            <a:r>
              <a:rPr lang="tr-TR" dirty="0" err="1"/>
              <a:t>exegetes</a:t>
            </a:r>
            <a:r>
              <a:rPr lang="tr-TR" dirty="0"/>
              <a:t> </a:t>
            </a:r>
            <a:r>
              <a:rPr lang="tr-TR" dirty="0" err="1"/>
              <a:t>concluded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Qurʾānic</a:t>
            </a:r>
            <a:r>
              <a:rPr lang="tr-TR" dirty="0"/>
              <a:t> </a:t>
            </a:r>
            <a:r>
              <a:rPr lang="tr-TR" dirty="0" err="1"/>
              <a:t>narrative</a:t>
            </a:r>
            <a:r>
              <a:rPr lang="tr-TR" dirty="0"/>
              <a:t> </a:t>
            </a:r>
            <a:r>
              <a:rPr lang="tr-TR" dirty="0" err="1"/>
              <a:t>serves</a:t>
            </a:r>
            <a:r>
              <a:rPr lang="tr-TR" dirty="0"/>
              <a:t> as a </a:t>
            </a:r>
            <a:r>
              <a:rPr lang="tr-TR" dirty="0" err="1"/>
              <a:t>source</a:t>
            </a:r>
            <a:r>
              <a:rPr lang="tr-TR" dirty="0"/>
              <a:t> of </a:t>
            </a:r>
            <a:r>
              <a:rPr lang="tr-TR" dirty="0" err="1"/>
              <a:t>history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theology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recounting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historical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theological</a:t>
            </a:r>
            <a:r>
              <a:rPr lang="tr-TR" dirty="0"/>
              <a:t> </a:t>
            </a:r>
            <a:r>
              <a:rPr lang="tr-TR" dirty="0" err="1"/>
              <a:t>facts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situations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brought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particular</a:t>
            </a:r>
            <a:r>
              <a:rPr lang="tr-TR" dirty="0"/>
              <a:t> </a:t>
            </a:r>
            <a:r>
              <a:rPr lang="tr-TR" dirty="0" err="1"/>
              <a:t>situation</a:t>
            </a:r>
            <a:r>
              <a:rPr lang="tr-TR" dirty="0"/>
              <a:t>. </a:t>
            </a: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short</a:t>
            </a:r>
            <a:r>
              <a:rPr lang="tr-TR" dirty="0"/>
              <a:t>,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assumed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main</a:t>
            </a:r>
            <a:r>
              <a:rPr lang="tr-TR" dirty="0"/>
              <a:t> </a:t>
            </a:r>
            <a:r>
              <a:rPr lang="tr-TR" dirty="0" err="1"/>
              <a:t>purpose</a:t>
            </a:r>
            <a:r>
              <a:rPr lang="tr-TR" dirty="0"/>
              <a:t> of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Qur’ānic</a:t>
            </a:r>
            <a:r>
              <a:rPr lang="tr-TR" dirty="0"/>
              <a:t> </a:t>
            </a:r>
            <a:r>
              <a:rPr lang="tr-TR" dirty="0" err="1"/>
              <a:t>narratives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preserve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of </a:t>
            </a:r>
            <a:r>
              <a:rPr lang="tr-TR" dirty="0" err="1"/>
              <a:t>previous</a:t>
            </a:r>
            <a:r>
              <a:rPr lang="tr-TR" dirty="0"/>
              <a:t> </a:t>
            </a:r>
            <a:r>
              <a:rPr lang="tr-TR" dirty="0" err="1"/>
              <a:t>prophets</a:t>
            </a:r>
            <a:r>
              <a:rPr lang="tr-TR" dirty="0"/>
              <a:t> </a:t>
            </a:r>
            <a:r>
              <a:rPr lang="tr-TR" dirty="0" err="1"/>
              <a:t>nations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theological</a:t>
            </a:r>
            <a:r>
              <a:rPr lang="tr-TR" dirty="0"/>
              <a:t> </a:t>
            </a:r>
            <a:r>
              <a:rPr lang="tr-TR" dirty="0" err="1"/>
              <a:t>mission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 smtClean="0"/>
              <a:t>2. </a:t>
            </a:r>
            <a:r>
              <a:rPr lang="tr-TR" b="1" dirty="0" err="1" smtClean="0"/>
              <a:t>Sufi</a:t>
            </a:r>
            <a:r>
              <a:rPr lang="tr-TR" b="1" dirty="0" smtClean="0"/>
              <a:t> </a:t>
            </a:r>
            <a:r>
              <a:rPr lang="tr-TR" b="1" dirty="0" err="1" smtClean="0"/>
              <a:t>approach</a:t>
            </a:r>
            <a:r>
              <a:rPr lang="tr-TR" dirty="0" smtClean="0"/>
              <a:t>:</a:t>
            </a:r>
            <a:r>
              <a:rPr lang="tr-TR" dirty="0" err="1"/>
              <a:t>Sufi</a:t>
            </a:r>
            <a:r>
              <a:rPr lang="tr-TR" dirty="0"/>
              <a:t> </a:t>
            </a:r>
            <a:r>
              <a:rPr lang="tr-TR" dirty="0" err="1"/>
              <a:t>exegetes</a:t>
            </a:r>
            <a:r>
              <a:rPr lang="tr-TR" dirty="0"/>
              <a:t> </a:t>
            </a:r>
            <a:r>
              <a:rPr lang="tr-TR" dirty="0" err="1"/>
              <a:t>considered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metaphorical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allegorical</a:t>
            </a:r>
            <a:r>
              <a:rPr lang="tr-TR" dirty="0"/>
              <a:t> </a:t>
            </a:r>
            <a:r>
              <a:rPr lang="tr-TR" dirty="0" err="1"/>
              <a:t>interpretation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Qurʾān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fundamental</a:t>
            </a:r>
            <a:r>
              <a:rPr lang="tr-TR" dirty="0"/>
              <a:t> </a:t>
            </a:r>
            <a:r>
              <a:rPr lang="tr-TR" dirty="0" err="1"/>
              <a:t>source</a:t>
            </a:r>
            <a:r>
              <a:rPr lang="tr-TR" dirty="0"/>
              <a:t> of self-</a:t>
            </a:r>
            <a:r>
              <a:rPr lang="tr-TR" dirty="0" err="1"/>
              <a:t>seeking</a:t>
            </a:r>
            <a:r>
              <a:rPr lang="tr-TR" dirty="0"/>
              <a:t> </a:t>
            </a:r>
            <a:r>
              <a:rPr lang="tr-TR" dirty="0" err="1"/>
              <a:t>knowledge</a:t>
            </a:r>
            <a:r>
              <a:rPr lang="tr-TR" dirty="0"/>
              <a:t>.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insisted</a:t>
            </a:r>
            <a:r>
              <a:rPr lang="tr-TR" dirty="0"/>
              <a:t> on </a:t>
            </a:r>
            <a:r>
              <a:rPr lang="tr-TR" dirty="0" err="1"/>
              <a:t>discovering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deeper</a:t>
            </a:r>
            <a:r>
              <a:rPr lang="tr-TR" dirty="0"/>
              <a:t> </a:t>
            </a:r>
            <a:r>
              <a:rPr lang="tr-TR" dirty="0" err="1"/>
              <a:t>meanings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justify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Sufi</a:t>
            </a:r>
            <a:r>
              <a:rPr lang="tr-TR" dirty="0"/>
              <a:t> </a:t>
            </a:r>
            <a:r>
              <a:rPr lang="tr-TR" dirty="0" err="1"/>
              <a:t>worldview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find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ideas</a:t>
            </a:r>
            <a:r>
              <a:rPr lang="tr-TR" dirty="0"/>
              <a:t> in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texts</a:t>
            </a:r>
            <a:r>
              <a:rPr lang="tr-TR" dirty="0"/>
              <a:t> </a:t>
            </a:r>
            <a:r>
              <a:rPr lang="tr-TR" dirty="0" err="1"/>
              <a:t>within</a:t>
            </a:r>
            <a:r>
              <a:rPr lang="tr-TR" dirty="0"/>
              <a:t> an </a:t>
            </a:r>
            <a:r>
              <a:rPr lang="tr-TR" dirty="0" err="1"/>
              <a:t>Islamic</a:t>
            </a:r>
            <a:r>
              <a:rPr lang="tr-TR" dirty="0"/>
              <a:t> </a:t>
            </a:r>
            <a:r>
              <a:rPr lang="tr-TR" dirty="0" err="1"/>
              <a:t>framework</a:t>
            </a:r>
            <a:r>
              <a:rPr lang="tr-TR" dirty="0"/>
              <a:t>.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philosophical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mystical</a:t>
            </a:r>
            <a:r>
              <a:rPr lang="tr-TR" dirty="0"/>
              <a:t> </a:t>
            </a:r>
            <a:r>
              <a:rPr lang="tr-TR" dirty="0" err="1"/>
              <a:t>approaches</a:t>
            </a:r>
            <a:r>
              <a:rPr lang="tr-TR" dirty="0"/>
              <a:t> </a:t>
            </a:r>
            <a:r>
              <a:rPr lang="tr-TR" dirty="0" err="1"/>
              <a:t>allowed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allegorize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Qurʾānic</a:t>
            </a:r>
            <a:r>
              <a:rPr lang="tr-TR" dirty="0"/>
              <a:t> </a:t>
            </a:r>
            <a:r>
              <a:rPr lang="tr-TR" dirty="0" err="1"/>
              <a:t>narrative</a:t>
            </a:r>
            <a:r>
              <a:rPr lang="tr-TR" dirty="0"/>
              <a:t> </a:t>
            </a:r>
            <a:r>
              <a:rPr lang="tr-TR" dirty="0" err="1"/>
              <a:t>text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find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esoteric</a:t>
            </a:r>
            <a:r>
              <a:rPr lang="tr-TR" dirty="0"/>
              <a:t> </a:t>
            </a:r>
            <a:r>
              <a:rPr lang="tr-TR" dirty="0" err="1"/>
              <a:t>meanings</a:t>
            </a:r>
            <a:r>
              <a:rPr lang="tr-TR" dirty="0"/>
              <a:t> </a:t>
            </a:r>
            <a:r>
              <a:rPr lang="tr-TR" dirty="0" err="1"/>
              <a:t>behind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literal</a:t>
            </a:r>
            <a:r>
              <a:rPr lang="tr-TR" dirty="0"/>
              <a:t> </a:t>
            </a:r>
            <a:r>
              <a:rPr lang="tr-TR" dirty="0" err="1"/>
              <a:t>ones</a:t>
            </a:r>
            <a:r>
              <a:rPr lang="tr-TR" dirty="0"/>
              <a:t>. </a:t>
            </a:r>
            <a:r>
              <a:rPr lang="tr-TR" dirty="0" err="1"/>
              <a:t>Therefore</a:t>
            </a:r>
            <a:r>
              <a:rPr lang="tr-TR" dirty="0"/>
              <a:t>,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Sufis</a:t>
            </a:r>
            <a:r>
              <a:rPr lang="tr-TR" dirty="0"/>
              <a:t>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stories</a:t>
            </a:r>
            <a:r>
              <a:rPr lang="tr-TR" dirty="0"/>
              <a:t> </a:t>
            </a:r>
            <a:r>
              <a:rPr lang="tr-TR" dirty="0" err="1"/>
              <a:t>became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central</a:t>
            </a:r>
            <a:r>
              <a:rPr lang="tr-TR" dirty="0"/>
              <a:t> </a:t>
            </a:r>
            <a:r>
              <a:rPr lang="tr-TR" dirty="0" err="1"/>
              <a:t>theme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reflects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general </a:t>
            </a:r>
            <a:r>
              <a:rPr lang="tr-TR" dirty="0" err="1"/>
              <a:t>culture</a:t>
            </a:r>
            <a:r>
              <a:rPr lang="tr-TR" dirty="0"/>
              <a:t> of </a:t>
            </a:r>
            <a:r>
              <a:rPr lang="tr-TR" dirty="0" err="1"/>
              <a:t>early</a:t>
            </a:r>
            <a:r>
              <a:rPr lang="tr-TR" dirty="0"/>
              <a:t> </a:t>
            </a:r>
            <a:r>
              <a:rPr lang="tr-TR" dirty="0" err="1"/>
              <a:t>classical</a:t>
            </a:r>
            <a:r>
              <a:rPr lang="tr-TR" dirty="0"/>
              <a:t> </a:t>
            </a:r>
            <a:r>
              <a:rPr lang="tr-TR" dirty="0" err="1"/>
              <a:t>Sufi</a:t>
            </a:r>
            <a:r>
              <a:rPr lang="tr-TR" dirty="0"/>
              <a:t> </a:t>
            </a:r>
            <a:r>
              <a:rPr lang="tr-TR" dirty="0" err="1"/>
              <a:t>Islam</a:t>
            </a:r>
            <a:r>
              <a:rPr lang="tr-TR" dirty="0"/>
              <a:t>.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instance</a:t>
            </a:r>
            <a:r>
              <a:rPr lang="tr-TR" dirty="0"/>
              <a:t>, </a:t>
            </a:r>
            <a:r>
              <a:rPr lang="tr-TR" dirty="0" err="1"/>
              <a:t>Sufi</a:t>
            </a:r>
            <a:r>
              <a:rPr lang="tr-TR" dirty="0"/>
              <a:t> </a:t>
            </a:r>
            <a:r>
              <a:rPr lang="tr-TR" dirty="0" err="1"/>
              <a:t>commentators</a:t>
            </a:r>
            <a:r>
              <a:rPr lang="tr-TR" dirty="0"/>
              <a:t> </a:t>
            </a:r>
            <a:r>
              <a:rPr lang="tr-TR" dirty="0" err="1"/>
              <a:t>considered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Qurʾānic</a:t>
            </a:r>
            <a:r>
              <a:rPr lang="tr-TR" dirty="0"/>
              <a:t> </a:t>
            </a:r>
            <a:r>
              <a:rPr lang="tr-TR" dirty="0" err="1"/>
              <a:t>narratives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humanly</a:t>
            </a:r>
            <a:r>
              <a:rPr lang="tr-TR" dirty="0"/>
              <a:t> </a:t>
            </a:r>
            <a:r>
              <a:rPr lang="tr-TR" dirty="0" err="1"/>
              <a:t>accessible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divinely</a:t>
            </a:r>
            <a:r>
              <a:rPr lang="tr-TR" dirty="0"/>
              <a:t> </a:t>
            </a:r>
            <a:r>
              <a:rPr lang="tr-TR" dirty="0" err="1"/>
              <a:t>mysterious</a:t>
            </a:r>
            <a:r>
              <a:rPr lang="tr-TR" dirty="0"/>
              <a:t>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hermeneutical</a:t>
            </a:r>
            <a:r>
              <a:rPr lang="tr-TR" dirty="0"/>
              <a:t> </a:t>
            </a:r>
            <a:r>
              <a:rPr lang="tr-TR" dirty="0" err="1"/>
              <a:t>efforts</a:t>
            </a:r>
            <a:r>
              <a:rPr lang="tr-TR" dirty="0"/>
              <a:t> </a:t>
            </a:r>
            <a:r>
              <a:rPr lang="tr-TR" dirty="0" err="1"/>
              <a:t>differed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traditional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rational</a:t>
            </a:r>
            <a:r>
              <a:rPr lang="tr-TR" dirty="0"/>
              <a:t> </a:t>
            </a:r>
            <a:r>
              <a:rPr lang="tr-TR" dirty="0" err="1"/>
              <a:t>tafsīrs</a:t>
            </a:r>
            <a:r>
              <a:rPr lang="tr-TR" dirty="0"/>
              <a:t> </a:t>
            </a:r>
            <a:r>
              <a:rPr lang="tr-TR" dirty="0" err="1"/>
              <a:t>because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applied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mystical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allegorical</a:t>
            </a:r>
            <a:r>
              <a:rPr lang="tr-TR" dirty="0"/>
              <a:t> </a:t>
            </a:r>
            <a:r>
              <a:rPr lang="tr-TR" dirty="0" err="1"/>
              <a:t>visions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Qurʾānic</a:t>
            </a:r>
            <a:r>
              <a:rPr lang="tr-TR" dirty="0"/>
              <a:t> </a:t>
            </a:r>
            <a:r>
              <a:rPr lang="tr-TR" dirty="0" err="1"/>
              <a:t>narrative</a:t>
            </a:r>
            <a:r>
              <a:rPr lang="tr-TR" dirty="0"/>
              <a:t> </a:t>
            </a:r>
            <a:r>
              <a:rPr lang="tr-TR" dirty="0" err="1"/>
              <a:t>texts</a:t>
            </a:r>
            <a:r>
              <a:rPr lang="tr-TR" dirty="0" smtClean="0"/>
              <a:t>.</a:t>
            </a:r>
          </a:p>
          <a:p>
            <a:r>
              <a:rPr lang="tr-TR" b="1" dirty="0"/>
              <a:t>An </a:t>
            </a:r>
            <a:r>
              <a:rPr lang="tr-TR" b="1" dirty="0" err="1"/>
              <a:t>example</a:t>
            </a:r>
            <a:r>
              <a:rPr lang="tr-TR" b="1" dirty="0"/>
              <a:t>:</a:t>
            </a:r>
          </a:p>
          <a:p>
            <a:r>
              <a:rPr lang="tr-TR" dirty="0"/>
              <a:t> </a:t>
            </a:r>
            <a:r>
              <a:rPr lang="tr-TR" b="1" dirty="0" smtClean="0"/>
              <a:t>Abu </a:t>
            </a:r>
            <a:r>
              <a:rPr lang="tr-TR" b="1" dirty="0" err="1"/>
              <a:t>Muhammad</a:t>
            </a:r>
            <a:r>
              <a:rPr lang="tr-TR" b="1" dirty="0"/>
              <a:t> </a:t>
            </a:r>
            <a:r>
              <a:rPr lang="tr-TR" b="1" dirty="0" err="1"/>
              <a:t>Sheikh</a:t>
            </a:r>
            <a:r>
              <a:rPr lang="tr-TR" b="1" dirty="0"/>
              <a:t> </a:t>
            </a:r>
            <a:r>
              <a:rPr lang="tr-TR" b="1" dirty="0" err="1"/>
              <a:t>Ruzbehan</a:t>
            </a:r>
            <a:r>
              <a:rPr lang="tr-TR" b="1" dirty="0"/>
              <a:t> </a:t>
            </a:r>
            <a:r>
              <a:rPr lang="tr-TR" b="1" dirty="0" err="1"/>
              <a:t>Baqli</a:t>
            </a:r>
            <a:r>
              <a:rPr lang="tr-TR" b="1" dirty="0"/>
              <a:t> (1128–1209)  </a:t>
            </a:r>
            <a:r>
              <a:rPr lang="tr-TR" dirty="0"/>
              <a:t>(in his </a:t>
            </a:r>
            <a:r>
              <a:rPr lang="tr-TR" dirty="0" err="1"/>
              <a:t>book</a:t>
            </a:r>
            <a:r>
              <a:rPr lang="tr-TR" dirty="0"/>
              <a:t> </a:t>
            </a:r>
            <a:r>
              <a:rPr lang="tr-TR" i="1" dirty="0" err="1"/>
              <a:t>Shar</a:t>
            </a:r>
            <a:r>
              <a:rPr lang="tr-TR" i="1" dirty="0"/>
              <a:t>ḥ </a:t>
            </a:r>
            <a:r>
              <a:rPr lang="tr-TR" i="1" dirty="0" err="1"/>
              <a:t>Shādhiyyāt</a:t>
            </a:r>
            <a:r>
              <a:rPr lang="tr-TR" dirty="0"/>
              <a:t> )  </a:t>
            </a:r>
            <a:r>
              <a:rPr lang="tr-TR" dirty="0" err="1"/>
              <a:t>interprets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God</a:t>
            </a:r>
            <a:r>
              <a:rPr lang="tr-TR" dirty="0"/>
              <a:t> </a:t>
            </a:r>
            <a:r>
              <a:rPr lang="tr-TR" dirty="0" err="1"/>
              <a:t>knew</a:t>
            </a:r>
            <a:r>
              <a:rPr lang="tr-TR" dirty="0"/>
              <a:t> </a:t>
            </a:r>
            <a:r>
              <a:rPr lang="tr-TR" dirty="0" err="1"/>
              <a:t>exactly</a:t>
            </a:r>
            <a:r>
              <a:rPr lang="tr-TR" dirty="0"/>
              <a:t> </a:t>
            </a:r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kind</a:t>
            </a:r>
            <a:r>
              <a:rPr lang="tr-TR" dirty="0"/>
              <a:t> of </a:t>
            </a:r>
            <a:r>
              <a:rPr lang="tr-TR" dirty="0" err="1"/>
              <a:t>knowledge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Abraham </a:t>
            </a:r>
            <a:r>
              <a:rPr lang="tr-TR" dirty="0" err="1"/>
              <a:t>desired</a:t>
            </a:r>
            <a:r>
              <a:rPr lang="tr-TR" dirty="0"/>
              <a:t>, He </a:t>
            </a:r>
            <a:r>
              <a:rPr lang="tr-TR" dirty="0" err="1"/>
              <a:t>commanded</a:t>
            </a:r>
            <a:r>
              <a:rPr lang="tr-TR" dirty="0"/>
              <a:t> Abraham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take</a:t>
            </a:r>
            <a:r>
              <a:rPr lang="tr-TR" dirty="0"/>
              <a:t> </a:t>
            </a:r>
            <a:r>
              <a:rPr lang="tr-TR" dirty="0" err="1"/>
              <a:t>four</a:t>
            </a:r>
            <a:r>
              <a:rPr lang="tr-TR" dirty="0"/>
              <a:t> </a:t>
            </a:r>
            <a:r>
              <a:rPr lang="tr-TR" dirty="0" err="1"/>
              <a:t>birds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tame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turn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him</a:t>
            </a:r>
            <a:r>
              <a:rPr lang="tr-TR" dirty="0"/>
              <a:t>. </a:t>
            </a:r>
            <a:r>
              <a:rPr lang="tr-TR" dirty="0" err="1"/>
              <a:t>Mystically</a:t>
            </a:r>
            <a:r>
              <a:rPr lang="tr-TR" dirty="0"/>
              <a:t>, </a:t>
            </a:r>
            <a:r>
              <a:rPr lang="tr-TR" dirty="0" err="1"/>
              <a:t>Ruzbehān</a:t>
            </a:r>
            <a:r>
              <a:rPr lang="tr-TR" dirty="0"/>
              <a:t> </a:t>
            </a:r>
            <a:r>
              <a:rPr lang="tr-TR" dirty="0" err="1"/>
              <a:t>indicates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four</a:t>
            </a:r>
            <a:r>
              <a:rPr lang="tr-TR" dirty="0"/>
              <a:t> </a:t>
            </a:r>
            <a:r>
              <a:rPr lang="tr-TR" dirty="0" err="1"/>
              <a:t>birds</a:t>
            </a:r>
            <a:r>
              <a:rPr lang="tr-TR" dirty="0"/>
              <a:t> </a:t>
            </a:r>
            <a:r>
              <a:rPr lang="tr-TR" dirty="0" err="1"/>
              <a:t>symbols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inner</a:t>
            </a:r>
            <a:r>
              <a:rPr lang="tr-TR" dirty="0"/>
              <a:t> </a:t>
            </a:r>
            <a:r>
              <a:rPr lang="tr-TR" dirty="0" err="1"/>
              <a:t>realm</a:t>
            </a:r>
            <a:r>
              <a:rPr lang="tr-TR" dirty="0"/>
              <a:t>,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exists</a:t>
            </a:r>
            <a:r>
              <a:rPr lang="tr-TR" dirty="0"/>
              <a:t> inside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human</a:t>
            </a:r>
            <a:r>
              <a:rPr lang="tr-TR" dirty="0"/>
              <a:t> body: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intellect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heart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ego-self,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spirit</a:t>
            </a:r>
            <a:r>
              <a:rPr lang="tr-TR" dirty="0"/>
              <a:t>. He, </a:t>
            </a:r>
            <a:r>
              <a:rPr lang="tr-TR" dirty="0" err="1"/>
              <a:t>symbolically</a:t>
            </a:r>
            <a:r>
              <a:rPr lang="tr-TR" dirty="0"/>
              <a:t>, </a:t>
            </a:r>
            <a:r>
              <a:rPr lang="tr-TR" dirty="0" err="1"/>
              <a:t>interprets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sacrificing</a:t>
            </a:r>
            <a:r>
              <a:rPr lang="tr-TR" dirty="0"/>
              <a:t> of </a:t>
            </a:r>
            <a:r>
              <a:rPr lang="tr-TR" dirty="0" err="1"/>
              <a:t>each</a:t>
            </a:r>
            <a:r>
              <a:rPr lang="tr-TR" dirty="0"/>
              <a:t> </a:t>
            </a:r>
            <a:r>
              <a:rPr lang="tr-TR" dirty="0" err="1"/>
              <a:t>bird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knife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appropriate</a:t>
            </a:r>
            <a:r>
              <a:rPr lang="tr-TR" dirty="0"/>
              <a:t> </a:t>
            </a:r>
            <a:r>
              <a:rPr lang="tr-TR" dirty="0" err="1"/>
              <a:t>inner</a:t>
            </a:r>
            <a:r>
              <a:rPr lang="tr-TR" dirty="0"/>
              <a:t> </a:t>
            </a:r>
            <a:r>
              <a:rPr lang="tr-TR" dirty="0" err="1"/>
              <a:t>attitude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mountain</a:t>
            </a:r>
            <a:r>
              <a:rPr lang="tr-TR" dirty="0"/>
              <a:t>,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symbolizes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four</a:t>
            </a:r>
            <a:r>
              <a:rPr lang="tr-TR" dirty="0"/>
              <a:t> </a:t>
            </a:r>
            <a:r>
              <a:rPr lang="tr-TR" dirty="0" err="1"/>
              <a:t>foundations</a:t>
            </a:r>
            <a:r>
              <a:rPr lang="tr-TR" dirty="0"/>
              <a:t> of </a:t>
            </a:r>
            <a:r>
              <a:rPr lang="tr-TR" dirty="0" err="1"/>
              <a:t>Divine</a:t>
            </a:r>
            <a:r>
              <a:rPr lang="tr-TR" dirty="0"/>
              <a:t> </a:t>
            </a:r>
            <a:r>
              <a:rPr lang="tr-TR" dirty="0" err="1"/>
              <a:t>Reality</a:t>
            </a:r>
            <a:r>
              <a:rPr lang="tr-TR" dirty="0"/>
              <a:t>. </a:t>
            </a:r>
            <a:r>
              <a:rPr lang="tr-TR" dirty="0" err="1"/>
              <a:t>Also</a:t>
            </a:r>
            <a:r>
              <a:rPr lang="tr-TR" dirty="0"/>
              <a:t>, he </a:t>
            </a:r>
            <a:r>
              <a:rPr lang="tr-TR" dirty="0" err="1"/>
              <a:t>allegorizes</a:t>
            </a:r>
            <a:r>
              <a:rPr lang="tr-TR" dirty="0"/>
              <a:t> </a:t>
            </a:r>
            <a:r>
              <a:rPr lang="tr-TR" dirty="0" err="1"/>
              <a:t>each</a:t>
            </a:r>
            <a:r>
              <a:rPr lang="tr-TR" dirty="0"/>
              <a:t> </a:t>
            </a:r>
            <a:r>
              <a:rPr lang="tr-TR" dirty="0" err="1"/>
              <a:t>mountain</a:t>
            </a:r>
            <a:r>
              <a:rPr lang="tr-TR" dirty="0"/>
              <a:t> can be </a:t>
            </a:r>
            <a:r>
              <a:rPr lang="tr-TR" dirty="0" err="1"/>
              <a:t>seen</a:t>
            </a:r>
            <a:r>
              <a:rPr lang="tr-TR" dirty="0"/>
              <a:t> as an platform </a:t>
            </a:r>
            <a:r>
              <a:rPr lang="tr-TR" dirty="0" err="1"/>
              <a:t>upon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each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human</a:t>
            </a:r>
            <a:r>
              <a:rPr lang="tr-TR" dirty="0"/>
              <a:t> </a:t>
            </a:r>
            <a:r>
              <a:rPr lang="tr-TR" dirty="0" err="1"/>
              <a:t>psyche</a:t>
            </a:r>
            <a:r>
              <a:rPr lang="tr-TR" dirty="0"/>
              <a:t>‖s </a:t>
            </a:r>
            <a:r>
              <a:rPr lang="tr-TR" dirty="0" err="1"/>
              <a:t>four</a:t>
            </a:r>
            <a:r>
              <a:rPr lang="tr-TR" dirty="0"/>
              <a:t> </a:t>
            </a:r>
            <a:r>
              <a:rPr lang="tr-TR" dirty="0" err="1"/>
              <a:t>inner</a:t>
            </a:r>
            <a:r>
              <a:rPr lang="tr-TR" dirty="0"/>
              <a:t> </a:t>
            </a:r>
            <a:r>
              <a:rPr lang="tr-TR" dirty="0" err="1"/>
              <a:t>facets</a:t>
            </a:r>
            <a:r>
              <a:rPr lang="tr-TR" dirty="0"/>
              <a:t> is </a:t>
            </a:r>
            <a:r>
              <a:rPr lang="tr-TR" dirty="0" err="1"/>
              <a:t>offered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God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transformed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smtClean="0"/>
              <a:t>3. </a:t>
            </a:r>
            <a:r>
              <a:rPr lang="tr-TR" b="1" dirty="0" err="1" smtClean="0"/>
              <a:t>Literary</a:t>
            </a:r>
            <a:r>
              <a:rPr lang="tr-TR" b="1" dirty="0" smtClean="0"/>
              <a:t> </a:t>
            </a:r>
            <a:r>
              <a:rPr lang="tr-TR" b="1" dirty="0" err="1" smtClean="0"/>
              <a:t>approach</a:t>
            </a:r>
            <a:r>
              <a:rPr lang="tr-TR" b="1" dirty="0" smtClean="0"/>
              <a:t>: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/>
              <a:t>emphasized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stories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Qur’an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allegories</a:t>
            </a:r>
            <a:r>
              <a:rPr lang="tr-TR" dirty="0"/>
              <a:t>, </a:t>
            </a:r>
            <a:r>
              <a:rPr lang="tr-TR" dirty="0" err="1"/>
              <a:t>amthal</a:t>
            </a:r>
            <a:r>
              <a:rPr lang="tr-TR" dirty="0"/>
              <a:t>, not </a:t>
            </a:r>
            <a:r>
              <a:rPr lang="tr-TR" dirty="0" err="1"/>
              <a:t>intended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convey</a:t>
            </a:r>
            <a:r>
              <a:rPr lang="tr-TR" dirty="0"/>
              <a:t> </a:t>
            </a:r>
            <a:r>
              <a:rPr lang="tr-TR" dirty="0" err="1"/>
              <a:t>historical</a:t>
            </a:r>
            <a:r>
              <a:rPr lang="tr-TR" dirty="0"/>
              <a:t> </a:t>
            </a:r>
            <a:r>
              <a:rPr lang="tr-TR" dirty="0" err="1"/>
              <a:t>fact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Muhammad</a:t>
            </a:r>
            <a:r>
              <a:rPr lang="tr-TR" dirty="0" smtClean="0"/>
              <a:t> </a:t>
            </a:r>
            <a:r>
              <a:rPr lang="tr-TR" dirty="0" err="1" smtClean="0"/>
              <a:t>Ahmad</a:t>
            </a:r>
            <a:r>
              <a:rPr lang="tr-TR" dirty="0" smtClean="0"/>
              <a:t> </a:t>
            </a:r>
            <a:r>
              <a:rPr lang="tr-TR" dirty="0" err="1" smtClean="0"/>
              <a:t>Khalafullah</a:t>
            </a:r>
            <a:r>
              <a:rPr lang="tr-TR" dirty="0" smtClean="0"/>
              <a:t> (d.1997) (</a:t>
            </a:r>
            <a:r>
              <a:rPr lang="tr-TR" dirty="0" err="1" smtClean="0"/>
              <a:t>egypt</a:t>
            </a:r>
            <a:r>
              <a:rPr lang="tr-TR" dirty="0" smtClean="0"/>
              <a:t>. His </a:t>
            </a:r>
            <a:r>
              <a:rPr lang="tr-TR" dirty="0" err="1" smtClean="0"/>
              <a:t>book</a:t>
            </a:r>
            <a:r>
              <a:rPr lang="tr-TR" dirty="0" smtClean="0"/>
              <a:t>: </a:t>
            </a:r>
            <a:r>
              <a:rPr lang="tr-TR" i="1" dirty="0" err="1" smtClean="0"/>
              <a:t>The</a:t>
            </a:r>
            <a:r>
              <a:rPr lang="tr-TR" i="1" dirty="0" smtClean="0"/>
              <a:t> Art of </a:t>
            </a:r>
            <a:r>
              <a:rPr lang="tr-TR" i="1" dirty="0" err="1" smtClean="0"/>
              <a:t>Quranic</a:t>
            </a:r>
            <a:r>
              <a:rPr lang="tr-TR" i="1" dirty="0" smtClean="0"/>
              <a:t> </a:t>
            </a:r>
            <a:r>
              <a:rPr lang="tr-TR" i="1" dirty="0" err="1" smtClean="0"/>
              <a:t>Narratives</a:t>
            </a:r>
            <a:r>
              <a:rPr lang="tr-TR" i="1" dirty="0" smtClean="0"/>
              <a:t>/el-</a:t>
            </a:r>
            <a:r>
              <a:rPr lang="tr-TR" i="1" dirty="0" err="1" smtClean="0"/>
              <a:t>Fennu’l</a:t>
            </a:r>
            <a:r>
              <a:rPr lang="tr-TR" i="1" dirty="0" smtClean="0"/>
              <a:t>-</a:t>
            </a:r>
            <a:r>
              <a:rPr lang="tr-TR" i="1" dirty="0" err="1" smtClean="0"/>
              <a:t>Qasasî</a:t>
            </a:r>
            <a:r>
              <a:rPr lang="tr-TR" dirty="0" smtClean="0"/>
              <a:t>)</a:t>
            </a:r>
          </a:p>
          <a:p>
            <a:r>
              <a:rPr lang="tr-TR" dirty="0" err="1"/>
              <a:t>The</a:t>
            </a:r>
            <a:r>
              <a:rPr lang="tr-TR" dirty="0"/>
              <a:t> body of </a:t>
            </a:r>
            <a:r>
              <a:rPr lang="tr-TR" dirty="0" err="1"/>
              <a:t>such</a:t>
            </a:r>
            <a:r>
              <a:rPr lang="tr-TR" dirty="0"/>
              <a:t> </a:t>
            </a:r>
            <a:r>
              <a:rPr lang="tr-TR" dirty="0" err="1"/>
              <a:t>stories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appear</a:t>
            </a:r>
            <a:r>
              <a:rPr lang="tr-TR" dirty="0"/>
              <a:t> </a:t>
            </a:r>
            <a:r>
              <a:rPr lang="tr-TR" dirty="0" err="1"/>
              <a:t>historical</a:t>
            </a:r>
            <a:r>
              <a:rPr lang="tr-TR" dirty="0"/>
              <a:t>, but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mean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message</a:t>
            </a:r>
            <a:r>
              <a:rPr lang="tr-TR" dirty="0"/>
              <a:t> </a:t>
            </a:r>
            <a:r>
              <a:rPr lang="tr-TR" dirty="0" err="1"/>
              <a:t>does</a:t>
            </a:r>
            <a:r>
              <a:rPr lang="tr-TR" dirty="0"/>
              <a:t> not </a:t>
            </a:r>
            <a:r>
              <a:rPr lang="tr-TR" dirty="0" err="1"/>
              <a:t>neceserally</a:t>
            </a:r>
            <a:r>
              <a:rPr lang="tr-TR" dirty="0"/>
              <a:t> </a:t>
            </a:r>
            <a:r>
              <a:rPr lang="tr-TR" dirty="0" err="1"/>
              <a:t>reflect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.</a:t>
            </a:r>
          </a:p>
          <a:p>
            <a:r>
              <a:rPr lang="tr-TR" dirty="0" err="1"/>
              <a:t>Theorotical</a:t>
            </a:r>
            <a:r>
              <a:rPr lang="tr-TR" dirty="0"/>
              <a:t> </a:t>
            </a:r>
            <a:r>
              <a:rPr lang="tr-TR" dirty="0" err="1"/>
              <a:t>evidence</a:t>
            </a:r>
            <a:r>
              <a:rPr lang="tr-TR" dirty="0"/>
              <a:t>:</a:t>
            </a:r>
          </a:p>
          <a:p>
            <a:pPr lvl="0"/>
            <a:r>
              <a:rPr lang="tr-TR" b="1" dirty="0" smtClean="0"/>
              <a:t>1</a:t>
            </a:r>
            <a:r>
              <a:rPr lang="tr-TR" dirty="0" smtClean="0"/>
              <a:t>.</a:t>
            </a:r>
            <a:r>
              <a:rPr lang="tr-TR" dirty="0" err="1" smtClean="0"/>
              <a:t>Qur’an</a:t>
            </a:r>
            <a:r>
              <a:rPr lang="tr-TR" dirty="0" smtClean="0"/>
              <a:t> </a:t>
            </a:r>
            <a:r>
              <a:rPr lang="tr-TR" dirty="0" err="1"/>
              <a:t>deliberately</a:t>
            </a:r>
            <a:r>
              <a:rPr lang="tr-TR" dirty="0"/>
              <a:t> </a:t>
            </a:r>
            <a:r>
              <a:rPr lang="tr-TR" dirty="0" err="1"/>
              <a:t>does</a:t>
            </a:r>
            <a:r>
              <a:rPr lang="tr-TR" dirty="0"/>
              <a:t> not </a:t>
            </a:r>
            <a:r>
              <a:rPr lang="tr-TR" dirty="0" err="1"/>
              <a:t>mention</a:t>
            </a:r>
            <a:r>
              <a:rPr lang="tr-TR" dirty="0"/>
              <a:t> </a:t>
            </a:r>
            <a:r>
              <a:rPr lang="tr-TR" dirty="0" err="1"/>
              <a:t>either</a:t>
            </a:r>
            <a:r>
              <a:rPr lang="tr-TR" dirty="0"/>
              <a:t> time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location</a:t>
            </a:r>
            <a:r>
              <a:rPr lang="tr-TR" dirty="0"/>
              <a:t>  of </a:t>
            </a:r>
            <a:r>
              <a:rPr lang="tr-TR" dirty="0" err="1"/>
              <a:t>historical</a:t>
            </a:r>
            <a:r>
              <a:rPr lang="tr-TR" dirty="0"/>
              <a:t> </a:t>
            </a:r>
            <a:r>
              <a:rPr lang="tr-TR" dirty="0" err="1"/>
              <a:t>incidents</a:t>
            </a:r>
            <a:r>
              <a:rPr lang="tr-TR" dirty="0"/>
              <a:t> in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stories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it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omits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characters</a:t>
            </a:r>
            <a:r>
              <a:rPr lang="tr-TR" dirty="0"/>
              <a:t>.</a:t>
            </a:r>
          </a:p>
          <a:p>
            <a:pPr lvl="0"/>
            <a:r>
              <a:rPr lang="tr-TR" b="1" dirty="0" smtClean="0"/>
              <a:t>2</a:t>
            </a:r>
            <a:r>
              <a:rPr lang="tr-TR" dirty="0" smtClean="0"/>
              <a:t>.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/>
              <a:t>dealing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several</a:t>
            </a:r>
            <a:r>
              <a:rPr lang="tr-TR" dirty="0"/>
              <a:t> </a:t>
            </a:r>
            <a:r>
              <a:rPr lang="tr-TR" dirty="0" err="1"/>
              <a:t>historical</a:t>
            </a:r>
            <a:r>
              <a:rPr lang="tr-TR" dirty="0"/>
              <a:t> </a:t>
            </a:r>
            <a:r>
              <a:rPr lang="tr-TR" dirty="0" err="1"/>
              <a:t>stories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Qur’an</a:t>
            </a:r>
            <a:r>
              <a:rPr lang="tr-TR" dirty="0"/>
              <a:t> </a:t>
            </a:r>
            <a:r>
              <a:rPr lang="tr-TR" dirty="0" err="1"/>
              <a:t>selects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events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leaves</a:t>
            </a:r>
            <a:r>
              <a:rPr lang="tr-TR" dirty="0"/>
              <a:t> </a:t>
            </a:r>
            <a:r>
              <a:rPr lang="tr-TR" dirty="0" err="1"/>
              <a:t>out</a:t>
            </a:r>
            <a:r>
              <a:rPr lang="tr-TR" dirty="0"/>
              <a:t> </a:t>
            </a:r>
            <a:r>
              <a:rPr lang="tr-TR" dirty="0" err="1"/>
              <a:t>others</a:t>
            </a:r>
            <a:r>
              <a:rPr lang="tr-TR" dirty="0"/>
              <a:t>.</a:t>
            </a:r>
          </a:p>
          <a:p>
            <a:pPr lvl="0"/>
            <a:r>
              <a:rPr lang="tr-TR" b="1" dirty="0" smtClean="0"/>
              <a:t>3.</a:t>
            </a:r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/>
              <a:t>changes</a:t>
            </a:r>
            <a:r>
              <a:rPr lang="tr-TR" dirty="0"/>
              <a:t> </a:t>
            </a:r>
            <a:r>
              <a:rPr lang="tr-TR" dirty="0" err="1"/>
              <a:t>chronological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of </a:t>
            </a:r>
            <a:r>
              <a:rPr lang="tr-TR" dirty="0" err="1"/>
              <a:t>events</a:t>
            </a:r>
            <a:r>
              <a:rPr lang="tr-TR" dirty="0"/>
              <a:t>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“</a:t>
            </a:r>
            <a:r>
              <a:rPr lang="tr-TR" i="1" dirty="0" err="1"/>
              <a:t>When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Messenger </a:t>
            </a:r>
            <a:r>
              <a:rPr lang="tr-TR" i="1" dirty="0" err="1"/>
              <a:t>came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household</a:t>
            </a:r>
            <a:r>
              <a:rPr lang="tr-TR" i="1" dirty="0"/>
              <a:t> of Lot, he </a:t>
            </a:r>
            <a:r>
              <a:rPr lang="tr-TR" i="1" dirty="0" err="1"/>
              <a:t>said</a:t>
            </a:r>
            <a:r>
              <a:rPr lang="tr-TR" i="1" dirty="0"/>
              <a:t>, ‘</a:t>
            </a:r>
            <a:r>
              <a:rPr lang="tr-TR" i="1" dirty="0" err="1"/>
              <a:t>You</a:t>
            </a:r>
            <a:r>
              <a:rPr lang="tr-TR" i="1" dirty="0"/>
              <a:t> </a:t>
            </a:r>
            <a:r>
              <a:rPr lang="tr-TR" i="1" dirty="0" err="1"/>
              <a:t>are</a:t>
            </a:r>
            <a:r>
              <a:rPr lang="tr-TR" i="1" dirty="0"/>
              <a:t> </a:t>
            </a:r>
            <a:r>
              <a:rPr lang="tr-TR" i="1" dirty="0" err="1"/>
              <a:t>strangers</a:t>
            </a:r>
            <a:r>
              <a:rPr lang="tr-TR" i="1" dirty="0"/>
              <a:t>’, </a:t>
            </a:r>
            <a:r>
              <a:rPr lang="tr-TR" i="1" dirty="0" err="1"/>
              <a:t>They</a:t>
            </a:r>
            <a:r>
              <a:rPr lang="tr-TR" i="1" dirty="0"/>
              <a:t> </a:t>
            </a:r>
            <a:r>
              <a:rPr lang="tr-TR" i="1" dirty="0" err="1"/>
              <a:t>said</a:t>
            </a:r>
            <a:r>
              <a:rPr lang="tr-TR" i="1" dirty="0"/>
              <a:t> ‘</a:t>
            </a:r>
            <a:r>
              <a:rPr lang="tr-TR" i="1" dirty="0" err="1"/>
              <a:t>we</a:t>
            </a:r>
            <a:r>
              <a:rPr lang="tr-TR" i="1" dirty="0"/>
              <a:t> </a:t>
            </a:r>
            <a:r>
              <a:rPr lang="tr-TR" i="1" dirty="0" err="1"/>
              <a:t>have</a:t>
            </a:r>
            <a:r>
              <a:rPr lang="tr-TR" i="1" dirty="0"/>
              <a:t> </a:t>
            </a:r>
            <a:r>
              <a:rPr lang="tr-TR" i="1" dirty="0" err="1"/>
              <a:t>brought</a:t>
            </a:r>
            <a:r>
              <a:rPr lang="tr-TR" i="1" dirty="0"/>
              <a:t>  </a:t>
            </a:r>
            <a:r>
              <a:rPr lang="tr-TR" i="1" dirty="0" err="1"/>
              <a:t>you</a:t>
            </a:r>
            <a:r>
              <a:rPr lang="tr-TR" i="1" dirty="0"/>
              <a:t> </a:t>
            </a:r>
            <a:r>
              <a:rPr lang="tr-TR" i="1" dirty="0" err="1"/>
              <a:t>what</a:t>
            </a:r>
            <a:r>
              <a:rPr lang="tr-TR" i="1" dirty="0"/>
              <a:t> </a:t>
            </a:r>
            <a:r>
              <a:rPr lang="tr-TR" i="1" dirty="0" err="1"/>
              <a:t>they</a:t>
            </a:r>
            <a:r>
              <a:rPr lang="tr-TR" i="1" dirty="0"/>
              <a:t> </a:t>
            </a:r>
            <a:r>
              <a:rPr lang="tr-TR" i="1" dirty="0" err="1"/>
              <a:t>said</a:t>
            </a:r>
            <a:r>
              <a:rPr lang="tr-TR" i="1" dirty="0"/>
              <a:t> </a:t>
            </a:r>
            <a:r>
              <a:rPr lang="tr-TR" i="1" dirty="0" err="1"/>
              <a:t>would</a:t>
            </a:r>
            <a:r>
              <a:rPr lang="tr-TR" i="1" dirty="0"/>
              <a:t> </a:t>
            </a:r>
            <a:r>
              <a:rPr lang="tr-TR" i="1" dirty="0" err="1"/>
              <a:t>never</a:t>
            </a:r>
            <a:r>
              <a:rPr lang="tr-TR" i="1" dirty="0"/>
              <a:t> </a:t>
            </a:r>
            <a:r>
              <a:rPr lang="tr-TR" i="1" dirty="0" err="1"/>
              <a:t>happen</a:t>
            </a:r>
            <a:r>
              <a:rPr lang="tr-TR" i="1" dirty="0"/>
              <a:t>: </a:t>
            </a:r>
            <a:r>
              <a:rPr lang="tr-TR" i="1" dirty="0" err="1"/>
              <a:t>We</a:t>
            </a:r>
            <a:r>
              <a:rPr lang="tr-TR" i="1" dirty="0"/>
              <a:t> </a:t>
            </a:r>
            <a:r>
              <a:rPr lang="tr-TR" i="1" dirty="0" err="1"/>
              <a:t>have</a:t>
            </a:r>
            <a:r>
              <a:rPr lang="tr-TR" i="1" dirty="0"/>
              <a:t> </a:t>
            </a:r>
            <a:r>
              <a:rPr lang="tr-TR" i="1" dirty="0" err="1"/>
              <a:t>brought</a:t>
            </a:r>
            <a:r>
              <a:rPr lang="tr-TR" i="1" dirty="0"/>
              <a:t> </a:t>
            </a:r>
            <a:r>
              <a:rPr lang="tr-TR" i="1" dirty="0" err="1"/>
              <a:t>you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Truth</a:t>
            </a:r>
            <a:r>
              <a:rPr lang="tr-TR" i="1" dirty="0"/>
              <a:t>. </a:t>
            </a:r>
            <a:r>
              <a:rPr lang="tr-TR" i="1" dirty="0" err="1"/>
              <a:t>We</a:t>
            </a:r>
            <a:r>
              <a:rPr lang="tr-TR" i="1" dirty="0"/>
              <a:t> </a:t>
            </a:r>
            <a:r>
              <a:rPr lang="tr-TR" i="1" dirty="0" err="1"/>
              <a:t>speak</a:t>
            </a:r>
            <a:r>
              <a:rPr lang="tr-TR" i="1" dirty="0"/>
              <a:t> </a:t>
            </a:r>
            <a:r>
              <a:rPr lang="tr-TR" i="1" dirty="0" err="1"/>
              <a:t>truly</a:t>
            </a:r>
            <a:r>
              <a:rPr lang="tr-TR" i="1" dirty="0"/>
              <a:t>, </a:t>
            </a:r>
            <a:r>
              <a:rPr lang="tr-TR" i="1" dirty="0" err="1"/>
              <a:t>so</a:t>
            </a:r>
            <a:r>
              <a:rPr lang="tr-TR" i="1" dirty="0"/>
              <a:t> </a:t>
            </a:r>
            <a:r>
              <a:rPr lang="tr-TR" i="1" dirty="0" err="1"/>
              <a:t>leave</a:t>
            </a:r>
            <a:r>
              <a:rPr lang="tr-TR" i="1" dirty="0"/>
              <a:t> in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dead</a:t>
            </a:r>
            <a:r>
              <a:rPr lang="tr-TR" i="1" dirty="0"/>
              <a:t> of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night</a:t>
            </a:r>
            <a:r>
              <a:rPr lang="tr-TR" i="1" dirty="0"/>
              <a:t> </a:t>
            </a:r>
            <a:r>
              <a:rPr lang="tr-TR" i="1" dirty="0" err="1"/>
              <a:t>with</a:t>
            </a:r>
            <a:r>
              <a:rPr lang="tr-TR" i="1" dirty="0"/>
              <a:t> </a:t>
            </a:r>
            <a:r>
              <a:rPr lang="tr-TR" i="1" dirty="0" err="1"/>
              <a:t>your</a:t>
            </a:r>
            <a:r>
              <a:rPr lang="tr-TR" i="1" dirty="0"/>
              <a:t> </a:t>
            </a:r>
            <a:r>
              <a:rPr lang="tr-TR" i="1" dirty="0" err="1"/>
              <a:t>household</a:t>
            </a:r>
            <a:r>
              <a:rPr lang="tr-TR" i="1" dirty="0"/>
              <a:t> 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walk</a:t>
            </a:r>
            <a:r>
              <a:rPr lang="tr-TR" i="1" dirty="0"/>
              <a:t> </a:t>
            </a:r>
            <a:r>
              <a:rPr lang="tr-TR" i="1" dirty="0" err="1"/>
              <a:t>behind</a:t>
            </a:r>
            <a:r>
              <a:rPr lang="tr-TR" i="1" dirty="0"/>
              <a:t> </a:t>
            </a:r>
            <a:r>
              <a:rPr lang="tr-TR" i="1" dirty="0" err="1"/>
              <a:t>them</a:t>
            </a:r>
            <a:r>
              <a:rPr lang="tr-TR" i="1" dirty="0"/>
              <a:t>.</a:t>
            </a:r>
            <a:r>
              <a:rPr lang="tr-TR" i="1" dirty="0" err="1"/>
              <a:t>Let</a:t>
            </a:r>
            <a:r>
              <a:rPr lang="tr-TR" i="1" dirty="0"/>
              <a:t> </a:t>
            </a:r>
            <a:r>
              <a:rPr lang="tr-TR" i="1" dirty="0" err="1"/>
              <a:t>none</a:t>
            </a:r>
            <a:r>
              <a:rPr lang="tr-TR" i="1" dirty="0"/>
              <a:t> of </a:t>
            </a:r>
            <a:r>
              <a:rPr lang="tr-TR" i="1" dirty="0" err="1"/>
              <a:t>you</a:t>
            </a:r>
            <a:r>
              <a:rPr lang="tr-TR" i="1" dirty="0"/>
              <a:t> </a:t>
            </a:r>
            <a:r>
              <a:rPr lang="tr-TR" i="1" dirty="0" err="1"/>
              <a:t>look</a:t>
            </a:r>
            <a:r>
              <a:rPr lang="tr-TR" i="1" dirty="0"/>
              <a:t> </a:t>
            </a:r>
            <a:r>
              <a:rPr lang="tr-TR" i="1" dirty="0" err="1"/>
              <a:t>back</a:t>
            </a:r>
            <a:r>
              <a:rPr lang="tr-TR" i="1" dirty="0"/>
              <a:t>. </a:t>
            </a:r>
            <a:r>
              <a:rPr lang="tr-TR" i="1" dirty="0" err="1"/>
              <a:t>Go</a:t>
            </a:r>
            <a:r>
              <a:rPr lang="tr-TR" i="1" dirty="0"/>
              <a:t> </a:t>
            </a:r>
            <a:r>
              <a:rPr lang="tr-TR" i="1" dirty="0" err="1"/>
              <a:t>where</a:t>
            </a:r>
            <a:r>
              <a:rPr lang="tr-TR" i="1" dirty="0"/>
              <a:t> </a:t>
            </a:r>
            <a:r>
              <a:rPr lang="tr-TR" i="1" dirty="0" err="1"/>
              <a:t>you</a:t>
            </a:r>
            <a:r>
              <a:rPr lang="tr-TR" i="1" dirty="0"/>
              <a:t> </a:t>
            </a:r>
            <a:r>
              <a:rPr lang="tr-TR" i="1" dirty="0" err="1"/>
              <a:t>are</a:t>
            </a:r>
            <a:r>
              <a:rPr lang="tr-TR" i="1" dirty="0"/>
              <a:t> </a:t>
            </a:r>
            <a:r>
              <a:rPr lang="tr-TR" i="1" dirty="0" err="1"/>
              <a:t>comamanded</a:t>
            </a:r>
            <a:r>
              <a:rPr lang="tr-TR" i="1" dirty="0"/>
              <a:t>. </a:t>
            </a:r>
            <a:r>
              <a:rPr lang="tr-TR" i="1" dirty="0" err="1"/>
              <a:t>We</a:t>
            </a:r>
            <a:r>
              <a:rPr lang="tr-TR" i="1" dirty="0"/>
              <a:t> </a:t>
            </a:r>
            <a:r>
              <a:rPr lang="tr-TR" i="1" dirty="0" err="1"/>
              <a:t>made</a:t>
            </a:r>
            <a:r>
              <a:rPr lang="tr-TR" i="1" dirty="0"/>
              <a:t> </a:t>
            </a:r>
            <a:r>
              <a:rPr lang="tr-TR" i="1" dirty="0" err="1"/>
              <a:t>this</a:t>
            </a:r>
            <a:r>
              <a:rPr lang="tr-TR" i="1" dirty="0"/>
              <a:t> </a:t>
            </a:r>
            <a:r>
              <a:rPr lang="tr-TR" i="1" dirty="0" err="1"/>
              <a:t>decree</a:t>
            </a:r>
            <a:r>
              <a:rPr lang="tr-TR" i="1" dirty="0"/>
              <a:t> </a:t>
            </a:r>
            <a:r>
              <a:rPr lang="tr-TR" i="1" dirty="0" err="1"/>
              <a:t>known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him</a:t>
            </a:r>
            <a:r>
              <a:rPr lang="tr-TR" i="1" dirty="0"/>
              <a:t>: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last</a:t>
            </a:r>
            <a:r>
              <a:rPr lang="tr-TR" i="1" dirty="0"/>
              <a:t> </a:t>
            </a:r>
            <a:r>
              <a:rPr lang="tr-TR" i="1" dirty="0" err="1"/>
              <a:t>remnants</a:t>
            </a:r>
            <a:r>
              <a:rPr lang="tr-TR" i="1" dirty="0"/>
              <a:t> of </a:t>
            </a:r>
            <a:r>
              <a:rPr lang="tr-TR" i="1" dirty="0" err="1"/>
              <a:t>those</a:t>
            </a:r>
            <a:r>
              <a:rPr lang="tr-TR" i="1" dirty="0"/>
              <a:t> </a:t>
            </a:r>
            <a:r>
              <a:rPr lang="tr-TR" i="1" dirty="0" err="1"/>
              <a:t>people</a:t>
            </a:r>
            <a:r>
              <a:rPr lang="tr-TR" i="1" dirty="0"/>
              <a:t> </a:t>
            </a:r>
            <a:r>
              <a:rPr lang="tr-TR" i="1" dirty="0" err="1"/>
              <a:t>would</a:t>
            </a:r>
            <a:r>
              <a:rPr lang="tr-TR" i="1" dirty="0"/>
              <a:t> be </a:t>
            </a:r>
            <a:r>
              <a:rPr lang="tr-TR" i="1" dirty="0" err="1"/>
              <a:t>wiped</a:t>
            </a:r>
            <a:r>
              <a:rPr lang="tr-TR" i="1" dirty="0"/>
              <a:t> </a:t>
            </a:r>
            <a:r>
              <a:rPr lang="tr-TR" i="1" dirty="0" err="1"/>
              <a:t>out</a:t>
            </a:r>
            <a:r>
              <a:rPr lang="tr-TR" i="1" dirty="0"/>
              <a:t> in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morning</a:t>
            </a:r>
            <a:r>
              <a:rPr lang="tr-TR" i="1" dirty="0"/>
              <a:t>.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people</a:t>
            </a:r>
            <a:r>
              <a:rPr lang="tr-TR" i="1" dirty="0"/>
              <a:t> of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town</a:t>
            </a:r>
            <a:r>
              <a:rPr lang="tr-TR" i="1" dirty="0"/>
              <a:t> </a:t>
            </a:r>
            <a:r>
              <a:rPr lang="tr-TR" i="1" dirty="0" err="1"/>
              <a:t>came</a:t>
            </a:r>
            <a:r>
              <a:rPr lang="tr-TR" i="1" dirty="0"/>
              <a:t> </a:t>
            </a:r>
            <a:r>
              <a:rPr lang="tr-TR" i="1" dirty="0" err="1"/>
              <a:t>along</a:t>
            </a:r>
            <a:r>
              <a:rPr lang="tr-TR" i="1" dirty="0"/>
              <a:t>, </a:t>
            </a:r>
            <a:r>
              <a:rPr lang="tr-TR" i="1" dirty="0" err="1"/>
              <a:t>revelling</a:t>
            </a:r>
            <a:r>
              <a:rPr lang="tr-TR" i="1" dirty="0"/>
              <a:t>, </a:t>
            </a:r>
            <a:r>
              <a:rPr lang="tr-TR" i="1" dirty="0" err="1"/>
              <a:t>and</a:t>
            </a:r>
            <a:r>
              <a:rPr lang="tr-TR" i="1" dirty="0"/>
              <a:t> he </a:t>
            </a:r>
            <a:r>
              <a:rPr lang="tr-TR" i="1" dirty="0" err="1"/>
              <a:t>told</a:t>
            </a:r>
            <a:r>
              <a:rPr lang="tr-TR" i="1" dirty="0"/>
              <a:t> </a:t>
            </a:r>
            <a:r>
              <a:rPr lang="tr-TR" i="1" dirty="0" err="1"/>
              <a:t>them</a:t>
            </a:r>
            <a:r>
              <a:rPr lang="tr-TR" i="1" dirty="0"/>
              <a:t>, ‘</a:t>
            </a:r>
            <a:r>
              <a:rPr lang="tr-TR" i="1" dirty="0" err="1"/>
              <a:t>These</a:t>
            </a:r>
            <a:r>
              <a:rPr lang="tr-TR" i="1" dirty="0"/>
              <a:t> </a:t>
            </a:r>
            <a:r>
              <a:rPr lang="tr-TR" i="1" dirty="0" err="1"/>
              <a:t>are</a:t>
            </a:r>
            <a:r>
              <a:rPr lang="tr-TR" i="1" dirty="0"/>
              <a:t> </a:t>
            </a:r>
            <a:r>
              <a:rPr lang="tr-TR" i="1" dirty="0" err="1"/>
              <a:t>my</a:t>
            </a:r>
            <a:r>
              <a:rPr lang="tr-TR" i="1" dirty="0"/>
              <a:t> </a:t>
            </a:r>
            <a:r>
              <a:rPr lang="tr-TR" i="1" dirty="0" err="1"/>
              <a:t>guests</a:t>
            </a:r>
            <a:r>
              <a:rPr lang="tr-TR" i="1" dirty="0"/>
              <a:t>, do not </a:t>
            </a:r>
            <a:r>
              <a:rPr lang="tr-TR" i="1" dirty="0" err="1"/>
              <a:t>disgrace</a:t>
            </a:r>
            <a:r>
              <a:rPr lang="tr-TR" i="1" dirty="0"/>
              <a:t> </a:t>
            </a:r>
            <a:r>
              <a:rPr lang="tr-TR" i="1" dirty="0" err="1"/>
              <a:t>me</a:t>
            </a:r>
            <a:r>
              <a:rPr lang="tr-TR" i="1" dirty="0"/>
              <a:t>. </a:t>
            </a:r>
            <a:r>
              <a:rPr lang="tr-TR" i="1" dirty="0" err="1"/>
              <a:t>Fear</a:t>
            </a:r>
            <a:r>
              <a:rPr lang="tr-TR" i="1" dirty="0"/>
              <a:t> </a:t>
            </a:r>
            <a:r>
              <a:rPr lang="tr-TR" i="1" dirty="0" err="1"/>
              <a:t>God</a:t>
            </a:r>
            <a:r>
              <a:rPr lang="tr-TR" i="1" dirty="0"/>
              <a:t>, </a:t>
            </a:r>
            <a:r>
              <a:rPr lang="tr-TR" i="1" dirty="0" err="1"/>
              <a:t>and</a:t>
            </a:r>
            <a:r>
              <a:rPr lang="tr-TR" i="1" dirty="0"/>
              <a:t> do not </a:t>
            </a:r>
            <a:r>
              <a:rPr lang="tr-TR" i="1" dirty="0" err="1"/>
              <a:t>shame</a:t>
            </a:r>
            <a:r>
              <a:rPr lang="tr-TR" i="1" dirty="0"/>
              <a:t> </a:t>
            </a:r>
            <a:r>
              <a:rPr lang="tr-TR" i="1" dirty="0" err="1"/>
              <a:t>me</a:t>
            </a:r>
            <a:r>
              <a:rPr lang="tr-TR" i="1" dirty="0"/>
              <a:t>. </a:t>
            </a:r>
            <a:r>
              <a:rPr lang="tr-TR" i="1" dirty="0" err="1"/>
              <a:t>They</a:t>
            </a:r>
            <a:r>
              <a:rPr lang="tr-TR" i="1" dirty="0"/>
              <a:t> </a:t>
            </a:r>
            <a:r>
              <a:rPr lang="tr-TR" i="1" dirty="0" err="1"/>
              <a:t>answered</a:t>
            </a:r>
            <a:r>
              <a:rPr lang="tr-TR" i="1" dirty="0"/>
              <a:t>, ‘</a:t>
            </a:r>
            <a:r>
              <a:rPr lang="tr-TR" i="1" dirty="0" err="1"/>
              <a:t>Have</a:t>
            </a:r>
            <a:r>
              <a:rPr lang="tr-TR" i="1" dirty="0"/>
              <a:t> </a:t>
            </a:r>
            <a:r>
              <a:rPr lang="tr-TR" i="1" dirty="0" err="1"/>
              <a:t>we</a:t>
            </a:r>
            <a:r>
              <a:rPr lang="tr-TR" i="1" dirty="0"/>
              <a:t> not </a:t>
            </a:r>
            <a:r>
              <a:rPr lang="tr-TR" i="1" dirty="0" err="1"/>
              <a:t>told</a:t>
            </a:r>
            <a:r>
              <a:rPr lang="tr-TR" i="1" dirty="0"/>
              <a:t> </a:t>
            </a:r>
            <a:r>
              <a:rPr lang="tr-TR" i="1" dirty="0" err="1"/>
              <a:t>you</a:t>
            </a:r>
            <a:r>
              <a:rPr lang="tr-TR" i="1" dirty="0"/>
              <a:t> not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interfere</a:t>
            </a:r>
            <a:r>
              <a:rPr lang="tr-TR" i="1" dirty="0"/>
              <a:t> </a:t>
            </a:r>
            <a:r>
              <a:rPr lang="tr-TR" i="1" dirty="0" err="1"/>
              <a:t>anyone</a:t>
            </a:r>
            <a:r>
              <a:rPr lang="tr-TR" i="1" dirty="0"/>
              <a:t> else? He </a:t>
            </a:r>
            <a:r>
              <a:rPr lang="tr-TR" i="1" dirty="0" err="1"/>
              <a:t>said</a:t>
            </a:r>
            <a:r>
              <a:rPr lang="tr-TR" i="1" dirty="0"/>
              <a:t>, ‘</a:t>
            </a:r>
            <a:r>
              <a:rPr lang="tr-TR" i="1" dirty="0" err="1"/>
              <a:t>My</a:t>
            </a:r>
            <a:r>
              <a:rPr lang="tr-TR" i="1" dirty="0"/>
              <a:t> </a:t>
            </a:r>
            <a:r>
              <a:rPr lang="tr-TR" i="1" dirty="0" err="1"/>
              <a:t>daughters</a:t>
            </a:r>
            <a:r>
              <a:rPr lang="tr-TR" i="1" dirty="0"/>
              <a:t> </a:t>
            </a:r>
            <a:r>
              <a:rPr lang="tr-TR" i="1" dirty="0" err="1"/>
              <a:t>are</a:t>
            </a:r>
            <a:r>
              <a:rPr lang="tr-TR" i="1" dirty="0"/>
              <a:t> </a:t>
            </a:r>
            <a:r>
              <a:rPr lang="tr-TR" i="1" dirty="0" err="1"/>
              <a:t>here</a:t>
            </a:r>
            <a:r>
              <a:rPr lang="tr-TR" i="1" dirty="0"/>
              <a:t>, </a:t>
            </a:r>
            <a:r>
              <a:rPr lang="tr-TR" i="1" dirty="0" err="1"/>
              <a:t>if</a:t>
            </a:r>
            <a:r>
              <a:rPr lang="tr-TR" i="1" dirty="0"/>
              <a:t> </a:t>
            </a:r>
            <a:r>
              <a:rPr lang="tr-TR" i="1" dirty="0" err="1"/>
              <a:t>you</a:t>
            </a:r>
            <a:r>
              <a:rPr lang="tr-TR" i="1" dirty="0"/>
              <a:t> </a:t>
            </a:r>
            <a:r>
              <a:rPr lang="tr-TR" i="1" dirty="0" err="1"/>
              <a:t>must</a:t>
            </a:r>
            <a:r>
              <a:rPr lang="tr-TR" i="1" dirty="0"/>
              <a:t>’</a:t>
            </a:r>
            <a:r>
              <a:rPr lang="tr-TR" dirty="0"/>
              <a:t>… (al-</a:t>
            </a:r>
            <a:r>
              <a:rPr lang="tr-TR" dirty="0" err="1"/>
              <a:t>Hijr</a:t>
            </a:r>
            <a:r>
              <a:rPr lang="tr-TR" dirty="0"/>
              <a:t>, 15:61-73)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“ </a:t>
            </a:r>
            <a:r>
              <a:rPr lang="tr-TR" i="1" dirty="0" err="1"/>
              <a:t>When</a:t>
            </a:r>
            <a:r>
              <a:rPr lang="tr-TR" i="1" dirty="0"/>
              <a:t> </a:t>
            </a:r>
            <a:r>
              <a:rPr lang="tr-TR" i="1" dirty="0" err="1"/>
              <a:t>Our</a:t>
            </a:r>
            <a:r>
              <a:rPr lang="tr-TR" i="1" dirty="0"/>
              <a:t> </a:t>
            </a:r>
            <a:r>
              <a:rPr lang="tr-TR" i="1" dirty="0" err="1"/>
              <a:t>messengers</a:t>
            </a:r>
            <a:r>
              <a:rPr lang="tr-TR" i="1" dirty="0"/>
              <a:t>  </a:t>
            </a:r>
            <a:r>
              <a:rPr lang="tr-TR" i="1" dirty="0" err="1"/>
              <a:t>came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Lot, he </a:t>
            </a:r>
            <a:r>
              <a:rPr lang="tr-TR" i="1" dirty="0" err="1"/>
              <a:t>was</a:t>
            </a:r>
            <a:r>
              <a:rPr lang="tr-TR" i="1" dirty="0"/>
              <a:t> </a:t>
            </a:r>
            <a:r>
              <a:rPr lang="tr-TR" i="1" dirty="0" err="1"/>
              <a:t>anxious</a:t>
            </a:r>
            <a:r>
              <a:rPr lang="tr-TR" i="1" dirty="0"/>
              <a:t> </a:t>
            </a:r>
            <a:r>
              <a:rPr lang="tr-TR" i="1" dirty="0" err="1"/>
              <a:t>for</a:t>
            </a:r>
            <a:r>
              <a:rPr lang="tr-TR" i="1" dirty="0"/>
              <a:t> </a:t>
            </a:r>
            <a:r>
              <a:rPr lang="tr-TR" i="1" dirty="0" err="1"/>
              <a:t>them</a:t>
            </a:r>
            <a:r>
              <a:rPr lang="tr-TR" i="1" dirty="0"/>
              <a:t>, </a:t>
            </a:r>
            <a:r>
              <a:rPr lang="tr-TR" i="1" dirty="0" err="1"/>
              <a:t>feeling</a:t>
            </a:r>
            <a:r>
              <a:rPr lang="tr-TR" i="1" dirty="0"/>
              <a:t> </a:t>
            </a:r>
            <a:r>
              <a:rPr lang="tr-TR" i="1" dirty="0" err="1"/>
              <a:t>powerless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protect</a:t>
            </a:r>
            <a:r>
              <a:rPr lang="tr-TR" i="1" dirty="0"/>
              <a:t> </a:t>
            </a:r>
            <a:r>
              <a:rPr lang="tr-TR" i="1" dirty="0" err="1"/>
              <a:t>them</a:t>
            </a:r>
            <a:r>
              <a:rPr lang="tr-TR" i="1" dirty="0"/>
              <a:t>,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said’This</a:t>
            </a:r>
            <a:r>
              <a:rPr lang="tr-TR" i="1" dirty="0"/>
              <a:t> is a </a:t>
            </a:r>
            <a:r>
              <a:rPr lang="tr-TR" i="1" dirty="0" err="1"/>
              <a:t>truly</a:t>
            </a:r>
            <a:r>
              <a:rPr lang="tr-TR" i="1" dirty="0"/>
              <a:t> </a:t>
            </a:r>
            <a:r>
              <a:rPr lang="tr-TR" i="1" dirty="0" err="1"/>
              <a:t>terrible</a:t>
            </a:r>
            <a:r>
              <a:rPr lang="tr-TR" i="1" dirty="0"/>
              <a:t> </a:t>
            </a:r>
            <a:r>
              <a:rPr lang="tr-TR" i="1" dirty="0" err="1"/>
              <a:t>day</a:t>
            </a:r>
            <a:r>
              <a:rPr lang="tr-TR" i="1" dirty="0"/>
              <a:t>! His </a:t>
            </a:r>
            <a:r>
              <a:rPr lang="tr-TR" i="1" dirty="0" err="1"/>
              <a:t>people</a:t>
            </a:r>
            <a:r>
              <a:rPr lang="tr-TR" i="1" dirty="0"/>
              <a:t> </a:t>
            </a:r>
            <a:r>
              <a:rPr lang="tr-TR" i="1" dirty="0" err="1"/>
              <a:t>came</a:t>
            </a:r>
            <a:r>
              <a:rPr lang="tr-TR" i="1" dirty="0"/>
              <a:t> </a:t>
            </a:r>
            <a:r>
              <a:rPr lang="tr-TR" i="1" dirty="0" err="1"/>
              <a:t>rushing</a:t>
            </a:r>
            <a:r>
              <a:rPr lang="tr-TR" i="1" dirty="0"/>
              <a:t> </a:t>
            </a:r>
            <a:r>
              <a:rPr lang="tr-TR" i="1" dirty="0" err="1"/>
              <a:t>towards</a:t>
            </a:r>
            <a:r>
              <a:rPr lang="tr-TR" i="1" dirty="0"/>
              <a:t> </a:t>
            </a:r>
            <a:r>
              <a:rPr lang="tr-TR" i="1" dirty="0" err="1"/>
              <a:t>him</a:t>
            </a:r>
            <a:r>
              <a:rPr lang="tr-TR" i="1" dirty="0"/>
              <a:t>; </a:t>
            </a:r>
            <a:r>
              <a:rPr lang="tr-TR" i="1" dirty="0" err="1"/>
              <a:t>they</a:t>
            </a:r>
            <a:r>
              <a:rPr lang="tr-TR" i="1" dirty="0"/>
              <a:t> </a:t>
            </a:r>
            <a:r>
              <a:rPr lang="tr-TR" i="1" dirty="0" err="1"/>
              <a:t>used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commit</a:t>
            </a:r>
            <a:r>
              <a:rPr lang="tr-TR" i="1" dirty="0"/>
              <a:t> </a:t>
            </a:r>
            <a:r>
              <a:rPr lang="tr-TR" i="1" dirty="0" err="1"/>
              <a:t>foul</a:t>
            </a:r>
            <a:r>
              <a:rPr lang="tr-TR" i="1" dirty="0"/>
              <a:t> </a:t>
            </a:r>
            <a:r>
              <a:rPr lang="tr-TR" i="1" dirty="0" err="1"/>
              <a:t>deeds</a:t>
            </a:r>
            <a:r>
              <a:rPr lang="tr-TR" i="1" dirty="0"/>
              <a:t>. He </a:t>
            </a:r>
            <a:r>
              <a:rPr lang="tr-TR" i="1" dirty="0" err="1"/>
              <a:t>said</a:t>
            </a:r>
            <a:r>
              <a:rPr lang="tr-TR" i="1" dirty="0"/>
              <a:t>, ‘</a:t>
            </a:r>
            <a:r>
              <a:rPr lang="tr-TR" i="1" dirty="0" err="1"/>
              <a:t>My</a:t>
            </a:r>
            <a:r>
              <a:rPr lang="tr-TR" i="1" dirty="0"/>
              <a:t> </a:t>
            </a:r>
            <a:r>
              <a:rPr lang="tr-TR" i="1" dirty="0" err="1"/>
              <a:t>people</a:t>
            </a:r>
            <a:r>
              <a:rPr lang="tr-TR" i="1" dirty="0"/>
              <a:t>, </a:t>
            </a:r>
            <a:r>
              <a:rPr lang="tr-TR" i="1" dirty="0" err="1"/>
              <a:t>here</a:t>
            </a:r>
            <a:r>
              <a:rPr lang="tr-TR" i="1" dirty="0"/>
              <a:t> </a:t>
            </a:r>
            <a:r>
              <a:rPr lang="tr-TR" i="1" dirty="0" err="1"/>
              <a:t>are</a:t>
            </a:r>
            <a:r>
              <a:rPr lang="tr-TR" i="1" dirty="0"/>
              <a:t> </a:t>
            </a:r>
            <a:r>
              <a:rPr lang="tr-TR" i="1" dirty="0" err="1"/>
              <a:t>my</a:t>
            </a:r>
            <a:r>
              <a:rPr lang="tr-TR" i="1" dirty="0"/>
              <a:t> </a:t>
            </a:r>
            <a:r>
              <a:rPr lang="tr-TR" i="1" dirty="0" err="1"/>
              <a:t>daughters</a:t>
            </a:r>
            <a:r>
              <a:rPr lang="tr-TR" i="1" dirty="0"/>
              <a:t>. </a:t>
            </a:r>
            <a:r>
              <a:rPr lang="tr-TR" i="1" dirty="0" err="1"/>
              <a:t>THey</a:t>
            </a:r>
            <a:r>
              <a:rPr lang="tr-TR" i="1" dirty="0"/>
              <a:t> </a:t>
            </a:r>
            <a:r>
              <a:rPr lang="tr-TR" i="1" dirty="0" err="1"/>
              <a:t>are</a:t>
            </a:r>
            <a:r>
              <a:rPr lang="tr-TR" i="1" dirty="0"/>
              <a:t> </a:t>
            </a:r>
            <a:r>
              <a:rPr lang="tr-TR" i="1" dirty="0" err="1"/>
              <a:t>more</a:t>
            </a:r>
            <a:r>
              <a:rPr lang="tr-TR" i="1" dirty="0"/>
              <a:t> </a:t>
            </a:r>
            <a:r>
              <a:rPr lang="tr-TR" i="1" dirty="0" err="1"/>
              <a:t>wholesome</a:t>
            </a:r>
            <a:r>
              <a:rPr lang="tr-TR" i="1" dirty="0"/>
              <a:t> </a:t>
            </a:r>
            <a:r>
              <a:rPr lang="tr-TR" i="1" dirty="0" err="1"/>
              <a:t>for</a:t>
            </a:r>
            <a:r>
              <a:rPr lang="tr-TR" i="1" dirty="0"/>
              <a:t> </a:t>
            </a:r>
            <a:r>
              <a:rPr lang="tr-TR" i="1" dirty="0" err="1"/>
              <a:t>you</a:t>
            </a:r>
            <a:r>
              <a:rPr lang="tr-TR" i="1" dirty="0"/>
              <a:t>, </a:t>
            </a:r>
            <a:r>
              <a:rPr lang="tr-TR" i="1" dirty="0" err="1"/>
              <a:t>so</a:t>
            </a:r>
            <a:r>
              <a:rPr lang="tr-TR" i="1" dirty="0"/>
              <a:t> </a:t>
            </a:r>
            <a:r>
              <a:rPr lang="tr-TR" i="1" dirty="0" err="1"/>
              <a:t>have</a:t>
            </a:r>
            <a:r>
              <a:rPr lang="tr-TR" i="1" dirty="0"/>
              <a:t> </a:t>
            </a:r>
            <a:r>
              <a:rPr lang="tr-TR" i="1" dirty="0" err="1"/>
              <a:t>some</a:t>
            </a:r>
            <a:r>
              <a:rPr lang="tr-TR" i="1" dirty="0"/>
              <a:t> </a:t>
            </a:r>
            <a:r>
              <a:rPr lang="tr-TR" i="1" dirty="0" err="1"/>
              <a:t>fear</a:t>
            </a:r>
            <a:r>
              <a:rPr lang="tr-TR" i="1" dirty="0"/>
              <a:t> of </a:t>
            </a:r>
            <a:r>
              <a:rPr lang="tr-TR" i="1" dirty="0" err="1"/>
              <a:t>God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do not </a:t>
            </a:r>
            <a:r>
              <a:rPr lang="tr-TR" i="1" dirty="0" err="1"/>
              <a:t>disgrace</a:t>
            </a:r>
            <a:r>
              <a:rPr lang="tr-TR" i="1" dirty="0"/>
              <a:t> </a:t>
            </a:r>
            <a:r>
              <a:rPr lang="tr-TR" i="1" dirty="0" err="1"/>
              <a:t>me</a:t>
            </a:r>
            <a:r>
              <a:rPr lang="tr-TR" i="1" dirty="0"/>
              <a:t> </a:t>
            </a:r>
            <a:r>
              <a:rPr lang="tr-TR" i="1" dirty="0" err="1"/>
              <a:t>with</a:t>
            </a:r>
            <a:r>
              <a:rPr lang="tr-TR" i="1" dirty="0"/>
              <a:t> </a:t>
            </a:r>
            <a:r>
              <a:rPr lang="tr-TR" i="1" dirty="0" err="1"/>
              <a:t>my</a:t>
            </a:r>
            <a:r>
              <a:rPr lang="tr-TR" i="1" dirty="0"/>
              <a:t> </a:t>
            </a:r>
            <a:r>
              <a:rPr lang="tr-TR" i="1" dirty="0" err="1"/>
              <a:t>guests</a:t>
            </a:r>
            <a:r>
              <a:rPr lang="tr-TR" i="1" dirty="0"/>
              <a:t>.Is </a:t>
            </a:r>
            <a:r>
              <a:rPr lang="tr-TR" i="1" dirty="0" err="1"/>
              <a:t>there</a:t>
            </a:r>
            <a:r>
              <a:rPr lang="tr-TR" i="1" dirty="0"/>
              <a:t> not a </a:t>
            </a:r>
            <a:r>
              <a:rPr lang="tr-TR" i="1" dirty="0" err="1"/>
              <a:t>single</a:t>
            </a:r>
            <a:r>
              <a:rPr lang="tr-TR" i="1" dirty="0"/>
              <a:t> </a:t>
            </a:r>
            <a:r>
              <a:rPr lang="tr-TR" i="1" dirty="0" err="1"/>
              <a:t>right</a:t>
            </a:r>
            <a:r>
              <a:rPr lang="tr-TR" i="1" dirty="0"/>
              <a:t>-</a:t>
            </a:r>
            <a:r>
              <a:rPr lang="tr-TR" i="1" dirty="0" err="1"/>
              <a:t>minded</a:t>
            </a:r>
            <a:r>
              <a:rPr lang="tr-TR" i="1" dirty="0"/>
              <a:t> </a:t>
            </a:r>
            <a:r>
              <a:rPr lang="tr-TR" i="1" dirty="0" err="1"/>
              <a:t>man</a:t>
            </a:r>
            <a:r>
              <a:rPr lang="tr-TR" i="1" dirty="0"/>
              <a:t> </a:t>
            </a:r>
            <a:r>
              <a:rPr lang="tr-TR" i="1" dirty="0" err="1"/>
              <a:t>among</a:t>
            </a:r>
            <a:r>
              <a:rPr lang="tr-TR" i="1" dirty="0"/>
              <a:t> </a:t>
            </a:r>
            <a:r>
              <a:rPr lang="tr-TR" i="1" dirty="0" err="1"/>
              <a:t>you</a:t>
            </a:r>
            <a:r>
              <a:rPr lang="tr-TR" i="1" dirty="0"/>
              <a:t>? </a:t>
            </a:r>
            <a:r>
              <a:rPr lang="tr-TR" i="1" dirty="0" err="1"/>
              <a:t>They</a:t>
            </a:r>
            <a:r>
              <a:rPr lang="tr-TR" i="1" dirty="0"/>
              <a:t> </a:t>
            </a:r>
            <a:r>
              <a:rPr lang="tr-TR" i="1" dirty="0" err="1"/>
              <a:t>said</a:t>
            </a:r>
            <a:r>
              <a:rPr lang="tr-TR" i="1" dirty="0"/>
              <a:t>, ‘</a:t>
            </a:r>
            <a:r>
              <a:rPr lang="tr-TR" i="1" dirty="0" err="1"/>
              <a:t>You</a:t>
            </a:r>
            <a:r>
              <a:rPr lang="tr-TR" i="1" dirty="0"/>
              <a:t> </a:t>
            </a:r>
            <a:r>
              <a:rPr lang="tr-TR" i="1" dirty="0" err="1"/>
              <a:t>know</a:t>
            </a:r>
            <a:r>
              <a:rPr lang="tr-TR" i="1" dirty="0"/>
              <a:t> </a:t>
            </a:r>
            <a:r>
              <a:rPr lang="tr-TR" i="1" dirty="0" err="1"/>
              <a:t>very</a:t>
            </a:r>
            <a:r>
              <a:rPr lang="tr-TR" i="1" dirty="0"/>
              <a:t> </a:t>
            </a:r>
            <a:r>
              <a:rPr lang="tr-TR" i="1" dirty="0" err="1"/>
              <a:t>well</a:t>
            </a:r>
            <a:r>
              <a:rPr lang="tr-TR" i="1" dirty="0"/>
              <a:t> </a:t>
            </a:r>
            <a:r>
              <a:rPr lang="tr-TR" i="1" dirty="0" err="1"/>
              <a:t>that</a:t>
            </a:r>
            <a:r>
              <a:rPr lang="tr-TR" i="1" dirty="0"/>
              <a:t> </a:t>
            </a:r>
            <a:r>
              <a:rPr lang="tr-TR" i="1" dirty="0" err="1"/>
              <a:t>we</a:t>
            </a:r>
            <a:r>
              <a:rPr lang="tr-TR" i="1" dirty="0"/>
              <a:t> </a:t>
            </a:r>
            <a:r>
              <a:rPr lang="tr-TR" i="1" dirty="0" err="1"/>
              <a:t>have</a:t>
            </a:r>
            <a:r>
              <a:rPr lang="tr-TR" i="1" dirty="0"/>
              <a:t> no </a:t>
            </a:r>
            <a:r>
              <a:rPr lang="tr-TR" i="1" dirty="0" err="1"/>
              <a:t>right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your</a:t>
            </a:r>
            <a:r>
              <a:rPr lang="tr-TR" i="1" dirty="0"/>
              <a:t> </a:t>
            </a:r>
            <a:r>
              <a:rPr lang="tr-TR" i="1" dirty="0" err="1"/>
              <a:t>daughters</a:t>
            </a:r>
            <a:r>
              <a:rPr lang="tr-TR" i="1" dirty="0"/>
              <a:t>, </a:t>
            </a:r>
            <a:r>
              <a:rPr lang="tr-TR" i="1" dirty="0" err="1"/>
              <a:t>You</a:t>
            </a:r>
            <a:r>
              <a:rPr lang="tr-TR" i="1" dirty="0"/>
              <a:t> </a:t>
            </a:r>
            <a:r>
              <a:rPr lang="tr-TR" i="1" dirty="0" err="1"/>
              <a:t>know</a:t>
            </a:r>
            <a:r>
              <a:rPr lang="tr-TR" i="1" dirty="0"/>
              <a:t> </a:t>
            </a:r>
            <a:r>
              <a:rPr lang="tr-TR" i="1" dirty="0" err="1"/>
              <a:t>very</a:t>
            </a:r>
            <a:r>
              <a:rPr lang="tr-TR" i="1" dirty="0"/>
              <a:t> </a:t>
            </a:r>
            <a:r>
              <a:rPr lang="tr-TR" i="1" dirty="0" err="1"/>
              <a:t>well</a:t>
            </a:r>
            <a:r>
              <a:rPr lang="tr-TR" i="1" dirty="0"/>
              <a:t> </a:t>
            </a:r>
            <a:r>
              <a:rPr lang="tr-TR" i="1" dirty="0" err="1"/>
              <a:t>what</a:t>
            </a:r>
            <a:r>
              <a:rPr lang="tr-TR" i="1" dirty="0"/>
              <a:t> </a:t>
            </a:r>
            <a:r>
              <a:rPr lang="tr-TR" i="1" dirty="0" err="1"/>
              <a:t>we</a:t>
            </a:r>
            <a:r>
              <a:rPr lang="tr-TR" i="1" dirty="0"/>
              <a:t> </a:t>
            </a:r>
            <a:r>
              <a:rPr lang="tr-TR" i="1" dirty="0" err="1"/>
              <a:t>want</a:t>
            </a:r>
            <a:r>
              <a:rPr lang="tr-TR" i="1" dirty="0"/>
              <a:t>. He </a:t>
            </a:r>
            <a:r>
              <a:rPr lang="tr-TR" i="1" dirty="0" err="1"/>
              <a:t>said</a:t>
            </a:r>
            <a:r>
              <a:rPr lang="tr-TR" i="1" dirty="0"/>
              <a:t>, ‘</a:t>
            </a:r>
            <a:r>
              <a:rPr lang="tr-TR" i="1" dirty="0" err="1"/>
              <a:t>if</a:t>
            </a:r>
            <a:r>
              <a:rPr lang="tr-TR" i="1" dirty="0"/>
              <a:t> </a:t>
            </a:r>
            <a:r>
              <a:rPr lang="tr-TR" i="1" dirty="0" err="1"/>
              <a:t>only</a:t>
            </a:r>
            <a:r>
              <a:rPr lang="tr-TR" i="1" dirty="0"/>
              <a:t> I had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strenght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stop </a:t>
            </a:r>
            <a:r>
              <a:rPr lang="tr-TR" i="1" dirty="0" err="1"/>
              <a:t>you</a:t>
            </a:r>
            <a:r>
              <a:rPr lang="tr-TR" i="1" dirty="0"/>
              <a:t> </a:t>
            </a:r>
            <a:r>
              <a:rPr lang="tr-TR" i="1" dirty="0" err="1"/>
              <a:t>or</a:t>
            </a:r>
            <a:r>
              <a:rPr lang="tr-TR" i="1" dirty="0"/>
              <a:t> </a:t>
            </a:r>
            <a:r>
              <a:rPr lang="tr-TR" i="1" dirty="0" err="1"/>
              <a:t>could</a:t>
            </a:r>
            <a:r>
              <a:rPr lang="tr-TR" i="1" dirty="0"/>
              <a:t> </a:t>
            </a:r>
            <a:r>
              <a:rPr lang="tr-TR" i="1" dirty="0" err="1"/>
              <a:t>rely</a:t>
            </a:r>
            <a:r>
              <a:rPr lang="tr-TR" i="1" dirty="0"/>
              <a:t> on </a:t>
            </a:r>
            <a:r>
              <a:rPr lang="tr-TR" i="1" dirty="0" err="1"/>
              <a:t>strong</a:t>
            </a:r>
            <a:r>
              <a:rPr lang="tr-TR" i="1" dirty="0"/>
              <a:t> </a:t>
            </a:r>
            <a:r>
              <a:rPr lang="tr-TR" i="1" dirty="0" err="1"/>
              <a:t>support</a:t>
            </a:r>
            <a:r>
              <a:rPr lang="tr-TR" i="1" dirty="0"/>
              <a:t>. </a:t>
            </a:r>
            <a:r>
              <a:rPr lang="tr-TR" i="1" dirty="0" err="1"/>
              <a:t>They</a:t>
            </a:r>
            <a:r>
              <a:rPr lang="tr-TR" i="1" dirty="0"/>
              <a:t> (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messengers</a:t>
            </a:r>
            <a:r>
              <a:rPr lang="tr-TR" i="1" dirty="0"/>
              <a:t>) </a:t>
            </a:r>
            <a:r>
              <a:rPr lang="tr-TR" i="1" dirty="0" err="1"/>
              <a:t>said</a:t>
            </a:r>
            <a:r>
              <a:rPr lang="tr-TR" i="1" dirty="0"/>
              <a:t>, ‘Lot, </a:t>
            </a:r>
            <a:r>
              <a:rPr lang="tr-TR" i="1" dirty="0" err="1"/>
              <a:t>we</a:t>
            </a:r>
            <a:r>
              <a:rPr lang="tr-TR" i="1" dirty="0"/>
              <a:t> </a:t>
            </a:r>
            <a:r>
              <a:rPr lang="tr-TR" i="1" dirty="0" err="1"/>
              <a:t>are</a:t>
            </a:r>
            <a:r>
              <a:rPr lang="tr-TR" i="1" dirty="0"/>
              <a:t> </a:t>
            </a:r>
            <a:r>
              <a:rPr lang="tr-TR" i="1" dirty="0" err="1"/>
              <a:t>your</a:t>
            </a:r>
            <a:r>
              <a:rPr lang="tr-TR" i="1" dirty="0"/>
              <a:t> </a:t>
            </a:r>
            <a:r>
              <a:rPr lang="tr-TR" i="1" dirty="0" err="1"/>
              <a:t>Lord’s</a:t>
            </a:r>
            <a:r>
              <a:rPr lang="tr-TR" i="1" dirty="0"/>
              <a:t> </a:t>
            </a:r>
            <a:r>
              <a:rPr lang="tr-TR" i="1" dirty="0" err="1"/>
              <a:t>messengers</a:t>
            </a:r>
            <a:r>
              <a:rPr lang="tr-TR" i="1" dirty="0"/>
              <a:t>. </a:t>
            </a:r>
            <a:r>
              <a:rPr lang="tr-TR" i="1" dirty="0" err="1"/>
              <a:t>They</a:t>
            </a:r>
            <a:r>
              <a:rPr lang="tr-TR" i="1" dirty="0"/>
              <a:t> </a:t>
            </a:r>
            <a:r>
              <a:rPr lang="tr-TR" i="1" dirty="0" err="1"/>
              <a:t>will</a:t>
            </a:r>
            <a:r>
              <a:rPr lang="tr-TR" i="1" dirty="0"/>
              <a:t> not </a:t>
            </a:r>
            <a:r>
              <a:rPr lang="tr-TR" i="1" dirty="0" err="1"/>
              <a:t>reach</a:t>
            </a:r>
            <a:r>
              <a:rPr lang="tr-TR" i="1" dirty="0"/>
              <a:t> </a:t>
            </a:r>
            <a:r>
              <a:rPr lang="tr-TR" i="1" dirty="0" err="1"/>
              <a:t>you</a:t>
            </a:r>
            <a:r>
              <a:rPr lang="tr-TR" i="1" dirty="0"/>
              <a:t>. </a:t>
            </a:r>
            <a:r>
              <a:rPr lang="tr-TR" i="1" dirty="0" err="1"/>
              <a:t>Leave</a:t>
            </a:r>
            <a:r>
              <a:rPr lang="tr-TR" i="1" dirty="0"/>
              <a:t> </a:t>
            </a:r>
            <a:r>
              <a:rPr lang="tr-TR" i="1" dirty="0" err="1"/>
              <a:t>with</a:t>
            </a:r>
            <a:r>
              <a:rPr lang="tr-TR" i="1" dirty="0"/>
              <a:t> </a:t>
            </a:r>
            <a:r>
              <a:rPr lang="tr-TR" i="1" dirty="0" err="1"/>
              <a:t>your</a:t>
            </a:r>
            <a:r>
              <a:rPr lang="tr-TR" i="1" dirty="0"/>
              <a:t> </a:t>
            </a:r>
            <a:r>
              <a:rPr lang="tr-TR" i="1" dirty="0" err="1"/>
              <a:t>household</a:t>
            </a:r>
            <a:r>
              <a:rPr lang="tr-TR" i="1" dirty="0"/>
              <a:t> in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dead</a:t>
            </a:r>
            <a:r>
              <a:rPr lang="tr-TR" i="1" dirty="0"/>
              <a:t> of </a:t>
            </a:r>
            <a:r>
              <a:rPr lang="tr-TR" i="1" dirty="0" err="1"/>
              <a:t>night</a:t>
            </a:r>
            <a:r>
              <a:rPr lang="tr-TR" i="1" dirty="0"/>
              <a:t>,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let</a:t>
            </a:r>
            <a:r>
              <a:rPr lang="tr-TR" i="1" dirty="0"/>
              <a:t> </a:t>
            </a:r>
            <a:r>
              <a:rPr lang="tr-TR" i="1" dirty="0" err="1"/>
              <a:t>none</a:t>
            </a:r>
            <a:r>
              <a:rPr lang="tr-TR" i="1" dirty="0"/>
              <a:t> of </a:t>
            </a:r>
            <a:r>
              <a:rPr lang="tr-TR" i="1" dirty="0" err="1"/>
              <a:t>you</a:t>
            </a:r>
            <a:r>
              <a:rPr lang="tr-TR" i="1" dirty="0"/>
              <a:t> </a:t>
            </a:r>
            <a:r>
              <a:rPr lang="tr-TR" i="1" dirty="0" err="1"/>
              <a:t>turn</a:t>
            </a:r>
            <a:r>
              <a:rPr lang="tr-TR" i="1" dirty="0"/>
              <a:t> </a:t>
            </a:r>
            <a:r>
              <a:rPr lang="tr-TR" i="1" dirty="0" err="1"/>
              <a:t>back</a:t>
            </a:r>
            <a:r>
              <a:rPr lang="tr-TR" i="1" dirty="0"/>
              <a:t>….”</a:t>
            </a:r>
            <a:r>
              <a:rPr lang="tr-TR" dirty="0"/>
              <a:t> (</a:t>
            </a:r>
            <a:r>
              <a:rPr lang="tr-TR" dirty="0" err="1"/>
              <a:t>Hud</a:t>
            </a:r>
            <a:r>
              <a:rPr lang="tr-TR" dirty="0"/>
              <a:t>, 11:77-83)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tr-TR" b="1" dirty="0" smtClean="0"/>
              <a:t>4</a:t>
            </a:r>
            <a:r>
              <a:rPr lang="tr-TR" dirty="0" smtClean="0"/>
              <a:t>. </a:t>
            </a:r>
            <a:r>
              <a:rPr lang="tr-TR" dirty="0" err="1" smtClean="0"/>
              <a:t>Qur’an</a:t>
            </a:r>
            <a:r>
              <a:rPr lang="tr-TR" dirty="0" smtClean="0"/>
              <a:t> </a:t>
            </a:r>
            <a:r>
              <a:rPr lang="tr-TR" dirty="0" err="1"/>
              <a:t>occasionally</a:t>
            </a:r>
            <a:r>
              <a:rPr lang="tr-TR" dirty="0"/>
              <a:t> </a:t>
            </a:r>
            <a:r>
              <a:rPr lang="tr-TR" dirty="0" err="1"/>
              <a:t>switches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characters</a:t>
            </a:r>
            <a:r>
              <a:rPr lang="tr-TR" dirty="0"/>
              <a:t> </a:t>
            </a:r>
            <a:r>
              <a:rPr lang="tr-TR" dirty="0" err="1"/>
              <a:t>performing</a:t>
            </a:r>
            <a:r>
              <a:rPr lang="tr-TR" dirty="0"/>
              <a:t> </a:t>
            </a:r>
            <a:r>
              <a:rPr lang="tr-TR" dirty="0" err="1"/>
              <a:t>given</a:t>
            </a:r>
            <a:r>
              <a:rPr lang="tr-TR" dirty="0"/>
              <a:t> </a:t>
            </a:r>
            <a:r>
              <a:rPr lang="tr-TR" dirty="0" err="1"/>
              <a:t>actions</a:t>
            </a:r>
            <a:r>
              <a:rPr lang="tr-TR" dirty="0"/>
              <a:t>.</a:t>
            </a:r>
          </a:p>
          <a:p>
            <a:r>
              <a:rPr lang="tr-TR" dirty="0"/>
              <a:t>“ 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leaders</a:t>
            </a:r>
            <a:r>
              <a:rPr lang="tr-TR" i="1" dirty="0"/>
              <a:t> </a:t>
            </a:r>
            <a:r>
              <a:rPr lang="tr-TR" i="1" dirty="0" err="1"/>
              <a:t>among</a:t>
            </a:r>
            <a:r>
              <a:rPr lang="tr-TR" i="1" dirty="0"/>
              <a:t>  </a:t>
            </a:r>
            <a:r>
              <a:rPr lang="tr-TR" i="1" dirty="0" err="1"/>
              <a:t>Pharaoh’s</a:t>
            </a:r>
            <a:r>
              <a:rPr lang="tr-TR" i="1" dirty="0"/>
              <a:t> </a:t>
            </a:r>
            <a:r>
              <a:rPr lang="tr-TR" i="1" dirty="0" err="1"/>
              <a:t>people</a:t>
            </a:r>
            <a:r>
              <a:rPr lang="tr-TR" i="1" dirty="0"/>
              <a:t> </a:t>
            </a:r>
            <a:r>
              <a:rPr lang="tr-TR" i="1" dirty="0" err="1"/>
              <a:t>said</a:t>
            </a:r>
            <a:r>
              <a:rPr lang="tr-TR" i="1" dirty="0"/>
              <a:t>, ‘ </a:t>
            </a:r>
            <a:r>
              <a:rPr lang="tr-TR" i="1" dirty="0" err="1"/>
              <a:t>This</a:t>
            </a:r>
            <a:r>
              <a:rPr lang="tr-TR" i="1" dirty="0"/>
              <a:t> </a:t>
            </a:r>
            <a:r>
              <a:rPr lang="tr-TR" i="1" dirty="0" err="1"/>
              <a:t>man</a:t>
            </a:r>
            <a:r>
              <a:rPr lang="tr-TR" i="1" dirty="0"/>
              <a:t> is a </a:t>
            </a:r>
            <a:r>
              <a:rPr lang="tr-TR" i="1" dirty="0" err="1"/>
              <a:t>learned</a:t>
            </a:r>
            <a:r>
              <a:rPr lang="tr-TR" i="1" dirty="0"/>
              <a:t> </a:t>
            </a:r>
            <a:r>
              <a:rPr lang="tr-TR" i="1" dirty="0" err="1"/>
              <a:t>sorcerer</a:t>
            </a:r>
            <a:r>
              <a:rPr lang="tr-TR" i="1" dirty="0"/>
              <a:t>!.”</a:t>
            </a:r>
            <a:r>
              <a:rPr lang="tr-TR" dirty="0"/>
              <a:t>  (al-</a:t>
            </a:r>
            <a:r>
              <a:rPr lang="tr-TR" dirty="0" err="1"/>
              <a:t>A’raf</a:t>
            </a:r>
            <a:r>
              <a:rPr lang="tr-TR" dirty="0"/>
              <a:t>,7:109)</a:t>
            </a:r>
          </a:p>
          <a:p>
            <a:r>
              <a:rPr lang="tr-TR" i="1" dirty="0"/>
              <a:t>“</a:t>
            </a:r>
            <a:r>
              <a:rPr lang="tr-TR" i="1" dirty="0" err="1"/>
              <a:t>Pharaoh</a:t>
            </a:r>
            <a:r>
              <a:rPr lang="tr-TR" i="1" dirty="0"/>
              <a:t> </a:t>
            </a:r>
            <a:r>
              <a:rPr lang="tr-TR" i="1" dirty="0" err="1"/>
              <a:t>said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counsellors</a:t>
            </a:r>
            <a:r>
              <a:rPr lang="tr-TR" i="1" dirty="0"/>
              <a:t> </a:t>
            </a:r>
            <a:r>
              <a:rPr lang="tr-TR" i="1" dirty="0" err="1"/>
              <a:t>around</a:t>
            </a:r>
            <a:r>
              <a:rPr lang="tr-TR" i="1" dirty="0"/>
              <a:t> </a:t>
            </a:r>
            <a:r>
              <a:rPr lang="tr-TR" i="1" dirty="0" err="1"/>
              <a:t>him</a:t>
            </a:r>
            <a:r>
              <a:rPr lang="tr-TR" i="1" dirty="0"/>
              <a:t>, ‘</a:t>
            </a:r>
            <a:r>
              <a:rPr lang="tr-TR" i="1" dirty="0" err="1"/>
              <a:t>This</a:t>
            </a:r>
            <a:r>
              <a:rPr lang="tr-TR" i="1" dirty="0"/>
              <a:t> </a:t>
            </a:r>
            <a:r>
              <a:rPr lang="tr-TR" i="1" dirty="0" err="1"/>
              <a:t>man</a:t>
            </a:r>
            <a:r>
              <a:rPr lang="tr-TR" i="1" dirty="0"/>
              <a:t> is a </a:t>
            </a:r>
            <a:r>
              <a:rPr lang="tr-TR" i="1" dirty="0" err="1"/>
              <a:t>learned</a:t>
            </a:r>
            <a:r>
              <a:rPr lang="tr-TR" i="1" dirty="0"/>
              <a:t> </a:t>
            </a:r>
            <a:r>
              <a:rPr lang="tr-TR" i="1" dirty="0" err="1"/>
              <a:t>sorcerer</a:t>
            </a:r>
            <a:r>
              <a:rPr lang="tr-TR" i="1" dirty="0"/>
              <a:t>!” (</a:t>
            </a:r>
            <a:r>
              <a:rPr lang="tr-TR" i="1" dirty="0" err="1"/>
              <a:t>Shu’ara</a:t>
            </a:r>
            <a:r>
              <a:rPr lang="tr-TR" i="1" dirty="0"/>
              <a:t>,26:34)</a:t>
            </a:r>
            <a:endParaRPr lang="tr-TR" dirty="0"/>
          </a:p>
          <a:p>
            <a:pPr>
              <a:buNone/>
            </a:pPr>
            <a:r>
              <a:rPr lang="tr-TR" dirty="0"/>
              <a:t> </a:t>
            </a:r>
          </a:p>
          <a:p>
            <a:pPr lvl="0"/>
            <a:r>
              <a:rPr lang="tr-TR" b="1" dirty="0" smtClean="0"/>
              <a:t>5.</a:t>
            </a:r>
            <a:r>
              <a:rPr lang="tr-TR" dirty="0" smtClean="0"/>
              <a:t> 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story</a:t>
            </a:r>
            <a:r>
              <a:rPr lang="tr-TR" dirty="0"/>
              <a:t> is </a:t>
            </a:r>
            <a:r>
              <a:rPr lang="tr-TR" dirty="0" err="1"/>
              <a:t>repeated</a:t>
            </a:r>
            <a:r>
              <a:rPr lang="tr-TR" dirty="0"/>
              <a:t> in </a:t>
            </a:r>
            <a:r>
              <a:rPr lang="tr-TR" dirty="0" err="1"/>
              <a:t>another</a:t>
            </a:r>
            <a:r>
              <a:rPr lang="tr-TR" dirty="0"/>
              <a:t> </a:t>
            </a:r>
            <a:r>
              <a:rPr lang="tr-TR" dirty="0" err="1"/>
              <a:t>chapter</a:t>
            </a:r>
            <a:r>
              <a:rPr lang="tr-TR" dirty="0"/>
              <a:t> of </a:t>
            </a:r>
            <a:r>
              <a:rPr lang="tr-TR" dirty="0" err="1"/>
              <a:t>Qur’an</a:t>
            </a:r>
            <a:r>
              <a:rPr lang="tr-TR" dirty="0"/>
              <a:t>, a </a:t>
            </a:r>
            <a:r>
              <a:rPr lang="tr-TR" dirty="0" err="1"/>
              <a:t>character’s</a:t>
            </a:r>
            <a:r>
              <a:rPr lang="tr-TR" dirty="0"/>
              <a:t> </a:t>
            </a:r>
            <a:r>
              <a:rPr lang="tr-TR" dirty="0" err="1"/>
              <a:t>dialogue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be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spoken</a:t>
            </a:r>
            <a:r>
              <a:rPr lang="tr-TR" dirty="0"/>
              <a:t> in a </a:t>
            </a:r>
            <a:r>
              <a:rPr lang="tr-TR" dirty="0" err="1"/>
              <a:t>previous</a:t>
            </a:r>
            <a:r>
              <a:rPr lang="tr-TR" dirty="0"/>
              <a:t> </a:t>
            </a:r>
            <a:r>
              <a:rPr lang="tr-TR" dirty="0" err="1"/>
              <a:t>context</a:t>
            </a:r>
            <a:r>
              <a:rPr lang="tr-TR" dirty="0"/>
              <a:t>.</a:t>
            </a:r>
          </a:p>
          <a:p>
            <a:r>
              <a:rPr lang="tr-TR" i="1" dirty="0"/>
              <a:t>“But </a:t>
            </a:r>
            <a:r>
              <a:rPr lang="tr-TR" i="1" dirty="0" err="1"/>
              <a:t>when</a:t>
            </a:r>
            <a:r>
              <a:rPr lang="tr-TR" i="1" dirty="0"/>
              <a:t> he </a:t>
            </a:r>
            <a:r>
              <a:rPr lang="tr-TR" i="1" dirty="0" err="1"/>
              <a:t>came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(fire), a </a:t>
            </a:r>
            <a:r>
              <a:rPr lang="tr-TR" i="1" dirty="0" err="1"/>
              <a:t>voice</a:t>
            </a:r>
            <a:r>
              <a:rPr lang="tr-TR" i="1" dirty="0"/>
              <a:t> </a:t>
            </a:r>
            <a:r>
              <a:rPr lang="tr-TR" i="1" dirty="0" err="1"/>
              <a:t>was</a:t>
            </a:r>
            <a:r>
              <a:rPr lang="tr-TR" i="1" dirty="0"/>
              <a:t> </a:t>
            </a:r>
            <a:r>
              <a:rPr lang="tr-TR" i="1" dirty="0" err="1"/>
              <a:t>heard</a:t>
            </a:r>
            <a:r>
              <a:rPr lang="tr-TR" i="1" dirty="0"/>
              <a:t>: "</a:t>
            </a:r>
            <a:r>
              <a:rPr lang="tr-TR" i="1" dirty="0" err="1"/>
              <a:t>Blessed</a:t>
            </a:r>
            <a:r>
              <a:rPr lang="tr-TR" i="1" dirty="0"/>
              <a:t> </a:t>
            </a:r>
            <a:r>
              <a:rPr lang="tr-TR" i="1" dirty="0" err="1"/>
              <a:t>are</a:t>
            </a:r>
            <a:r>
              <a:rPr lang="tr-TR" i="1" dirty="0"/>
              <a:t> </a:t>
            </a:r>
            <a:r>
              <a:rPr lang="tr-TR" i="1" dirty="0" err="1"/>
              <a:t>those</a:t>
            </a:r>
            <a:r>
              <a:rPr lang="tr-TR" i="1" dirty="0"/>
              <a:t> in </a:t>
            </a:r>
            <a:r>
              <a:rPr lang="tr-TR" i="1" dirty="0" err="1"/>
              <a:t>the</a:t>
            </a:r>
            <a:r>
              <a:rPr lang="tr-TR" i="1" dirty="0"/>
              <a:t> fire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those</a:t>
            </a:r>
            <a:r>
              <a:rPr lang="tr-TR" i="1" dirty="0"/>
              <a:t> </a:t>
            </a:r>
            <a:r>
              <a:rPr lang="tr-TR" i="1" dirty="0" err="1"/>
              <a:t>around</a:t>
            </a:r>
            <a:r>
              <a:rPr lang="tr-TR" i="1" dirty="0"/>
              <a:t>: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glory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Allah,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Lord</a:t>
            </a:r>
            <a:r>
              <a:rPr lang="tr-TR" i="1" dirty="0"/>
              <a:t> of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worlds</a:t>
            </a:r>
            <a:r>
              <a:rPr lang="tr-TR" i="1" dirty="0"/>
              <a:t>.” (al-</a:t>
            </a:r>
            <a:r>
              <a:rPr lang="tr-TR" i="1" dirty="0" err="1"/>
              <a:t>Naml</a:t>
            </a:r>
            <a:r>
              <a:rPr lang="tr-TR" i="1" dirty="0"/>
              <a:t>,27:8)</a:t>
            </a:r>
            <a:endParaRPr lang="tr-TR" dirty="0"/>
          </a:p>
          <a:p>
            <a:r>
              <a:rPr lang="tr-TR" i="1" dirty="0"/>
              <a:t> “But </a:t>
            </a:r>
            <a:r>
              <a:rPr lang="tr-TR" i="1" dirty="0" err="1"/>
              <a:t>when</a:t>
            </a:r>
            <a:r>
              <a:rPr lang="tr-TR" i="1" dirty="0"/>
              <a:t> he </a:t>
            </a:r>
            <a:r>
              <a:rPr lang="tr-TR" i="1" dirty="0" err="1"/>
              <a:t>came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(fire), a </a:t>
            </a:r>
            <a:r>
              <a:rPr lang="tr-TR" i="1" dirty="0" err="1"/>
              <a:t>voice</a:t>
            </a:r>
            <a:r>
              <a:rPr lang="tr-TR" i="1" dirty="0"/>
              <a:t> </a:t>
            </a:r>
            <a:r>
              <a:rPr lang="tr-TR" i="1" dirty="0" err="1"/>
              <a:t>was</a:t>
            </a:r>
            <a:r>
              <a:rPr lang="tr-TR" i="1" dirty="0"/>
              <a:t> </a:t>
            </a:r>
            <a:r>
              <a:rPr lang="tr-TR" i="1" dirty="0" err="1"/>
              <a:t>heard</a:t>
            </a:r>
            <a:r>
              <a:rPr lang="tr-TR" i="1" dirty="0"/>
              <a:t> </a:t>
            </a:r>
            <a:r>
              <a:rPr lang="tr-TR" i="1" dirty="0" err="1"/>
              <a:t>from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right</a:t>
            </a:r>
            <a:r>
              <a:rPr lang="tr-TR" i="1" dirty="0"/>
              <a:t> bank of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valley</a:t>
            </a:r>
            <a:r>
              <a:rPr lang="tr-TR" i="1" dirty="0"/>
              <a:t>, </a:t>
            </a:r>
            <a:r>
              <a:rPr lang="tr-TR" i="1" dirty="0" err="1"/>
              <a:t>from</a:t>
            </a:r>
            <a:r>
              <a:rPr lang="tr-TR" i="1" dirty="0"/>
              <a:t> a </a:t>
            </a:r>
            <a:r>
              <a:rPr lang="tr-TR" i="1" dirty="0" err="1"/>
              <a:t>tree</a:t>
            </a:r>
            <a:r>
              <a:rPr lang="tr-TR" i="1" dirty="0"/>
              <a:t> in </a:t>
            </a:r>
            <a:r>
              <a:rPr lang="tr-TR" i="1" dirty="0" err="1"/>
              <a:t>hallowed</a:t>
            </a:r>
            <a:r>
              <a:rPr lang="tr-TR" i="1" dirty="0"/>
              <a:t> </a:t>
            </a:r>
            <a:r>
              <a:rPr lang="tr-TR" i="1" dirty="0" err="1"/>
              <a:t>ground</a:t>
            </a:r>
            <a:r>
              <a:rPr lang="tr-TR" i="1" dirty="0"/>
              <a:t>: "O </a:t>
            </a:r>
            <a:r>
              <a:rPr lang="tr-TR" i="1" dirty="0" err="1"/>
              <a:t>Moses</a:t>
            </a:r>
            <a:r>
              <a:rPr lang="tr-TR" i="1" dirty="0"/>
              <a:t>! </a:t>
            </a:r>
            <a:r>
              <a:rPr lang="tr-TR" i="1" dirty="0" err="1"/>
              <a:t>Verily</a:t>
            </a:r>
            <a:r>
              <a:rPr lang="tr-TR" i="1" dirty="0"/>
              <a:t> I </a:t>
            </a:r>
            <a:r>
              <a:rPr lang="tr-TR" i="1" dirty="0" err="1"/>
              <a:t>am</a:t>
            </a:r>
            <a:r>
              <a:rPr lang="tr-TR" i="1" dirty="0"/>
              <a:t> Allah,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Lord</a:t>
            </a:r>
            <a:r>
              <a:rPr lang="tr-TR" i="1" dirty="0"/>
              <a:t> of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Worlds</a:t>
            </a:r>
            <a:r>
              <a:rPr lang="tr-TR" i="1" dirty="0"/>
              <a:t>....(</a:t>
            </a:r>
            <a:r>
              <a:rPr lang="tr-TR" dirty="0"/>
              <a:t> al-</a:t>
            </a:r>
            <a:r>
              <a:rPr lang="tr-TR" dirty="0" err="1"/>
              <a:t>Qasas</a:t>
            </a:r>
            <a:r>
              <a:rPr lang="tr-TR" dirty="0"/>
              <a:t>, 28:30)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</TotalTime>
  <Words>763</Words>
  <Application>Microsoft Office PowerPoint</Application>
  <PresentationFormat>Ekran Gösterisi (4:3)</PresentationFormat>
  <Paragraphs>27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Cumba</vt:lpstr>
      <vt:lpstr>QURANIC NARRATIVES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QURANIC NARRATIVES</dc:title>
  <dc:creator>pc</dc:creator>
  <cp:lastModifiedBy>pc</cp:lastModifiedBy>
  <cp:revision>3</cp:revision>
  <dcterms:created xsi:type="dcterms:W3CDTF">2017-03-24T07:24:15Z</dcterms:created>
  <dcterms:modified xsi:type="dcterms:W3CDTF">2017-03-24T07:41:41Z</dcterms:modified>
</cp:coreProperties>
</file>