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314" r:id="rId3"/>
    <p:sldId id="315" r:id="rId4"/>
    <p:sldId id="316" r:id="rId5"/>
    <p:sldId id="317" r:id="rId6"/>
    <p:sldId id="318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Başlık Metni</a:t>
            </a:r>
          </a:p>
        </p:txBody>
      </p:sp>
      <p:sp>
        <p:nvSpPr>
          <p:cNvPr id="1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Başlık Metni</a:t>
            </a:r>
          </a:p>
        </p:txBody>
      </p:sp>
      <p:sp>
        <p:nvSpPr>
          <p:cNvPr id="3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5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376732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5" name="Dikdörtgen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6" name="Çizgi"/>
          <p:cNvSpPr/>
          <p:nvPr/>
        </p:nvSpPr>
        <p:spPr>
          <a:xfrm>
            <a:off x="758951" y="1249362"/>
            <a:ext cx="3657602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Çizgi"/>
          <p:cNvSpPr/>
          <p:nvPr/>
        </p:nvSpPr>
        <p:spPr>
          <a:xfrm>
            <a:off x="4645152" y="1249362"/>
            <a:ext cx="3657601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81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2" name="Dikdörtgen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3" name="Çizgi"/>
          <p:cNvSpPr/>
          <p:nvPr/>
        </p:nvSpPr>
        <p:spPr>
          <a:xfrm flipH="1">
            <a:off x="3581399" y="610393"/>
            <a:ext cx="1590" cy="3810001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aşlık Metni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2" name="Görüntü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303030"/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Başlık Metni</a:t>
            </a:r>
          </a:p>
        </p:txBody>
      </p:sp>
      <p:sp>
        <p:nvSpPr>
          <p:cNvPr id="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7998360" y="5640260"/>
            <a:ext cx="383640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Küçük Cerrahi İşlemler Sırasında Yardımcı Personelin Yapması Gerekenl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492"/>
            </a:lvl1pPr>
          </a:lstStyle>
          <a:p>
            <a:r>
              <a:rPr dirty="0"/>
              <a:t>Küçük Cerrahi İşlemler Sırasında Yardımcı Personelin Yapması Gerekenler</a:t>
            </a:r>
          </a:p>
        </p:txBody>
      </p:sp>
      <p:sp>
        <p:nvSpPr>
          <p:cNvPr id="378" name="Uzm. Dr. Dt. Mehmet Emre YURTTUT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Uzm. Dr. Dt. Mehmet Emre YURTTUTAN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Küçük cerrahi işlemler arasında komplikasyonlu diş çekimi, flep operasyonları, apikal rezeksiyon işlemleri, gömülü diş çekimleri  sayılabili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50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500"/>
            </a:pPr>
            <a:r>
              <a:t>Küçük cerrahi işlemler arasında komplikasyonlu diş çekimi, flep operasyonları, apikal rezeksiyon işlemleri, gömülü diş çekimleri  sayılabilir. </a:t>
            </a:r>
          </a:p>
          <a:p>
            <a:pPr>
              <a:lnSpc>
                <a:spcPct val="80000"/>
              </a:lnSpc>
              <a:defRPr sz="2500"/>
            </a:pPr>
            <a:r>
              <a:t>Bu işlemler öncesinde, sırasında ve sonrasında yardımcı personelin yapması gereken hazırlıklar diş çekimi hazırlıklarından çok farklı değildir. </a:t>
            </a:r>
          </a:p>
        </p:txBody>
      </p:sp>
      <p:pic>
        <p:nvPicPr>
          <p:cNvPr id="381" name="jcdr-9-ZD01-g003.jpg" descr="jcdr-9-ZD01-g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609601"/>
            <a:ext cx="3680486" cy="2760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JIndianSocPeriodontol_2011_15_3_284_85677_f2.jpg" descr="JIndianSocPeriodontol_2011_15_3_284_85677_f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198" y="3484429"/>
            <a:ext cx="3680486" cy="2660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22959">
              <a:defRPr sz="4860"/>
            </a:pPr>
            <a:endParaRPr/>
          </a:p>
        </p:txBody>
      </p:sp>
      <p:sp>
        <p:nvSpPr>
          <p:cNvPr id="385" name="Gövde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37673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86" name="12357237_f520.jpg" descr="12357237_f5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609601"/>
            <a:ext cx="7543800" cy="4598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reft ve Membran Uygulaması Gerektiğinde Yardımcı Personelin Yapması Gerekenl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276"/>
            </a:lvl1pPr>
          </a:lstStyle>
          <a:p>
            <a:r>
              <a:t>Greft ve Membran Uygulaması Gerektiğinde Yardımcı Personelin Yapması Gerekenler</a:t>
            </a:r>
          </a:p>
        </p:txBody>
      </p:sp>
      <p:sp>
        <p:nvSpPr>
          <p:cNvPr id="389" name="Uzm. Dr. Dt. Mehmet Emre YURTTUT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Uzm. Dr. Dt. Mehmet Emre YURTTUTAN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reft ve membran uygulamalarında da yardımcı personelin görevi diğer uygulamalarla aynıdır. (Ön hazırlık, sterilizasyon, malzeme kontrolü -greft materyalleri, plak vida setleri, trefan frezler-…)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53072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Greft ve membran uygulamalarında da yardımcı personelin görevi diğer uygulamalarla aynıdır. (Ön hazırlık, sterilizasyon, malzeme kontrolü -greft materyalleri, plak vida setleri, trefan frezler-…)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Ancak bu uygulamalar sırasında uygulanan greft materyallerinin ve membranların stabilitesinin bozulmamasına dikkat etmek gereklidir. </a:t>
            </a:r>
          </a:p>
        </p:txBody>
      </p:sp>
      <p:pic>
        <p:nvPicPr>
          <p:cNvPr id="392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609601"/>
            <a:ext cx="3663659" cy="4067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Bu uygulamalardan sonra diğer operasyonlardan farklı olarak bir dekongestan ilaç ve tercih edilirse ilave antihistaminik ilaç reçete edili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3979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500"/>
            </a:pPr>
            <a:r>
              <a:t>Bu uygulamalardan sonra diğer operasyonlardan farklı olarak bir dekongestan ilaç ve tercih edilirse ilave antihistaminik ilaç reçete edilir. </a:t>
            </a:r>
          </a:p>
          <a:p>
            <a:pPr>
              <a:lnSpc>
                <a:spcPct val="80000"/>
              </a:lnSpc>
              <a:defRPr sz="2500"/>
            </a:pPr>
            <a:r>
              <a:t>Operasyon sonrasında rutin önerilere ilave olarak lifting uygulanan taraf burundan kanama olabileceği konusunda hastalara bilgi verilmeli ve sümkürme yapmamaları tembihlenmelidir. </a:t>
            </a:r>
          </a:p>
        </p:txBody>
      </p:sp>
      <p:pic>
        <p:nvPicPr>
          <p:cNvPr id="395" name="656475_620x360.jpg" descr="656475_620x3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609600"/>
            <a:ext cx="3800475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Macintosh PowerPoint</Application>
  <PresentationFormat>Ekran Gösterisi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Calibri</vt:lpstr>
      <vt:lpstr>Impact</vt:lpstr>
      <vt:lpstr>Times New Roman</vt:lpstr>
      <vt:lpstr>Arial</vt:lpstr>
      <vt:lpstr>NewsPrint</vt:lpstr>
      <vt:lpstr>Küçük Cerrahi İşlemler Sırasında Yardımcı Personelin Yapması Gerekenler</vt:lpstr>
      <vt:lpstr>PowerPoint Sunusu</vt:lpstr>
      <vt:lpstr>PowerPoint Sunusu</vt:lpstr>
      <vt:lpstr>Greft ve Membran Uygulaması Gerektiğinde Yardımcı Personelin Yapması Gerekenler</vt:lpstr>
      <vt:lpstr>PowerPoint Sunusu</vt:lpstr>
      <vt:lpstr>PowerPoint Sunusu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AĞIZDAKİ SIVILARIN CERRAHİ OLARAK UZAKLAŞTIRILMASI</dc:title>
  <cp:lastModifiedBy>yurttutan</cp:lastModifiedBy>
  <cp:revision>2</cp:revision>
  <dcterms:modified xsi:type="dcterms:W3CDTF">2018-06-02T23:30:01Z</dcterms:modified>
</cp:coreProperties>
</file>