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1"/>
  </p:notesMasterIdLst>
  <p:sldIdLst>
    <p:sldId id="256" r:id="rId2"/>
    <p:sldId id="511" r:id="rId3"/>
    <p:sldId id="512" r:id="rId4"/>
    <p:sldId id="513" r:id="rId5"/>
    <p:sldId id="517" r:id="rId6"/>
    <p:sldId id="518" r:id="rId7"/>
    <p:sldId id="519" r:id="rId8"/>
    <p:sldId id="520" r:id="rId9"/>
    <p:sldId id="287" r:id="rId1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  <a:srgbClr val="005024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41D57-36EF-AD4B-86FE-193105A887B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1D5A2-FC6D-6047-8A64-9A3697745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2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5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F0D8-8102-4383-BD76-C3BF7BCD6A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07165-49DB-4349-AC00-FE7F7B0B5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3370-78A4-44EB-B4D9-9B71FF73BA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8662-C091-41F5-B44E-C48426466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208C-2804-4690-9CB0-FDC650D25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EC5F-30E7-4550-BCAE-F61DD0EB40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B227-D263-46DE-877D-EFBF24885A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7946-72A9-4225-BF27-F4EDE569F5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1CAF-00FD-4CAC-8805-283394829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8FF-8F2F-45DD-848D-78414EB64E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744F5-58D9-4F41-B6F9-E7DB892624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C14EE11B-5F4B-43D2-A936-C0A278F614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8" y="2492896"/>
            <a:ext cx="8785225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00B050"/>
                </a:solidFill>
                <a:latin typeface="Comic Sans MS" pitchFamily="66" charset="0"/>
              </a:rPr>
              <a:t>ÇOCUKLUK DÖNEMİNDE YARATICILIK VE SANAT EĞİTİMİ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908719"/>
            <a:ext cx="7772400" cy="777205"/>
          </a:xfrm>
        </p:spPr>
        <p:txBody>
          <a:bodyPr/>
          <a:lstStyle/>
          <a:p>
            <a:r>
              <a:rPr lang="tr-TR" sz="3600" b="1" dirty="0"/>
              <a:t>SANAT EĞİTİMİNİN İLKELERİ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Uygun ve farklı deneyimlerin sunulması</a:t>
            </a:r>
          </a:p>
          <a:p>
            <a:pPr lvl="0"/>
            <a:r>
              <a:rPr lang="tr-TR" dirty="0"/>
              <a:t>Süreç ve ürün</a:t>
            </a:r>
          </a:p>
          <a:p>
            <a:pPr lvl="0"/>
            <a:r>
              <a:rPr lang="tr-TR" dirty="0"/>
              <a:t>Uygunluk veya orijinallik</a:t>
            </a:r>
          </a:p>
          <a:p>
            <a:pPr lvl="0"/>
            <a:r>
              <a:rPr lang="tr-TR" dirty="0"/>
              <a:t>Sanat çocuğa aittir</a:t>
            </a:r>
          </a:p>
          <a:p>
            <a:pPr lvl="0"/>
            <a:r>
              <a:rPr lang="tr-TR" dirty="0"/>
              <a:t>Kabul edilme ortamı</a:t>
            </a:r>
          </a:p>
          <a:p>
            <a:pPr lvl="0"/>
            <a:r>
              <a:rPr lang="tr-TR" dirty="0"/>
              <a:t>Rol modelleri sunma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8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620688"/>
            <a:ext cx="9036496" cy="1503040"/>
          </a:xfrm>
        </p:spPr>
        <p:txBody>
          <a:bodyPr/>
          <a:lstStyle/>
          <a:p>
            <a:br>
              <a:rPr lang="tr-TR" sz="3600" dirty="0"/>
            </a:br>
            <a:r>
              <a:rPr lang="tr-TR" sz="3600" dirty="0"/>
              <a:t>UYGUN VE FARKLI DENEYİMLERİN SUNULMASI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/>
              <a:t>Eğitimcinin farklı materyaller sunarak çocukların farklı deneyimler yaşamasına için ortam oluşturması önemlidir. Çocukların farklı sanat alanları ile iç içe olmaları sağlanmalıdır.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8074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SÜREÇ VE ÜRÜN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/>
              <a:t>Çocuklar üründen çok süreç ile ilgilenirler</a:t>
            </a:r>
          </a:p>
          <a:p>
            <a:pPr marL="0" lvl="0" indent="0">
              <a:buNone/>
            </a:pPr>
            <a:r>
              <a:rPr lang="tr-TR" dirty="0"/>
              <a:t>Bu nedenler çocukların ürünlerine değil süreçlerine önem verilmelidir.</a:t>
            </a:r>
          </a:p>
          <a:p>
            <a:pPr marL="0" lv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133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UYGUNLUK VEYA ORİJİNALLİK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84784"/>
            <a:ext cx="8496944" cy="5373216"/>
          </a:xfrm>
        </p:spPr>
        <p:txBody>
          <a:bodyPr/>
          <a:lstStyle/>
          <a:p>
            <a:pPr marL="0" lvl="0" indent="0">
              <a:buNone/>
            </a:pPr>
            <a:r>
              <a:rPr lang="tr-TR" dirty="0"/>
              <a:t>Sanat eğitiminde orijinal düşünceleri desteklemek, bunlara değer vermek ve bunları çocuk istiyorsa sergilemek önemlidir. Materyalleri sunmak ve çocukların materyalleri özgün bir şekilde birleştirmelerine fırsat vermek gerekir.</a:t>
            </a:r>
          </a:p>
          <a:p>
            <a:pPr marL="0" lv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2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SANAT ÇOCUĞA AİTTİR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/>
              <a:t>Sanat çocuğa özgün düşüncelerini sunma fırsatı verir. Bu nedenlerle çocuklara malzemeler, ortam sunulmalı, özgür bırakılmalıdır.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53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KABUL EDİLME ORTAMI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/>
              <a:t>Sanat eğitimi sürecinde çocuğun kendini güvenli bir atmosferde hissetmesi önemlidir. Çocuklar kendilerine saygı duyulan bir ortamda düşüncelerine saygı duyulacağından emin olur.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8897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ROL MODELLERİ SUNMA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/>
              <a:t>Yetişkinlerin sanat ile ilgilenmeleri, sanat için zaman ayırmaları, sanat ile ilgilenirken heyecan duymaları çocukları olumlu yönde etkiler. Çocuklar sanat ile ilgilenen yetişkinleri izleyerek sanatsal yaratma sürecini gözlemleme fırsatı bulmuş olurlar.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89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20F15F-8B53-4857-877E-6BC62869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E7F20-62BE-4D96-B7A1-69BE192D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/>
              <a:t>Argun, Y. (2004). Okul Öncesi Dönemde Yaratıcılık Ve Eğitimi. Ankara: Anı Yayınları.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(2002). Sanat Eğitimi Kuramları ve Yöntemleri, Ankara: Anı Yayıncılık.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(2010). Okul öncesinde resim eğitimi. Anı Yayıncılık.</a:t>
            </a:r>
          </a:p>
          <a:p>
            <a:r>
              <a:rPr lang="tr-TR" sz="1600" dirty="0" err="1"/>
              <a:t>Gizir</a:t>
            </a:r>
            <a:r>
              <a:rPr lang="tr-TR" sz="1600" dirty="0"/>
              <a:t>, Z. ve Köksal Akyol, A. (2013).  Yaratıcılık ve Geliştirilmesi. N. Aral, Deniz, Ü. ve A. Kan (Ed.),  Öğretmenlik Alan Bilgisi-Okul Öncesi Öğretmenliği, s.209-244, Ankara: Alan Bilgisi Yayınları.</a:t>
            </a:r>
          </a:p>
          <a:p>
            <a:r>
              <a:rPr lang="tr-TR" sz="1600" dirty="0"/>
              <a:t>Güleryüz, H. (2001). Eğitim Programlarının Dili Ve Yaratıcı Öğrenme. Ankara: </a:t>
            </a:r>
            <a:r>
              <a:rPr lang="tr-TR" sz="1600" dirty="0" err="1"/>
              <a:t>Pegem</a:t>
            </a:r>
            <a:r>
              <a:rPr lang="tr-TR" sz="1600" dirty="0"/>
              <a:t> A Yayıncılık.</a:t>
            </a:r>
          </a:p>
          <a:p>
            <a:r>
              <a:rPr lang="tr-TR" sz="1600" dirty="0" err="1"/>
              <a:t>Kehnemuyi</a:t>
            </a:r>
            <a:r>
              <a:rPr lang="tr-TR" sz="1600" dirty="0"/>
              <a:t>, Z. (2006). Çocuğun görsel sanat eğitimi. Yapı kredi yayınları.</a:t>
            </a:r>
          </a:p>
          <a:p>
            <a:r>
              <a:rPr lang="tr-TR" sz="1600" dirty="0"/>
              <a:t>Köksal Akyol, A. (2011).  Yaratıcılık ve Drama. İlköğretimde Drama (Ed. A. Köksal Akyol), 99-116,             İstanbul: Kriter Yayınları.</a:t>
            </a:r>
          </a:p>
          <a:p>
            <a:r>
              <a:rPr lang="tr-TR" sz="1600" dirty="0"/>
              <a:t>Sungur, N. (1997). Yaratıcı Düşünce (2. baskı). İstanbul: Evrim Yayınevi. </a:t>
            </a:r>
          </a:p>
          <a:p>
            <a:r>
              <a:rPr lang="tr-TR" sz="1600" dirty="0"/>
              <a:t>Yavuzer, H. (2003). Resimleriyle çocuk, resimleriyle çocuğu tanıma (10. Basım). İstanbul: Remzi Kitabevi.</a:t>
            </a:r>
          </a:p>
          <a:p>
            <a:r>
              <a:rPr lang="tr-TR" sz="1600" dirty="0"/>
              <a:t>Yılmaz, M. (2005). Görsel sanatlar eğitiminde uygulamalar:(175 uygulama biçimi ile). Gündüz Eğitim ve Yayıncılık.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9443308"/>
      </p:ext>
    </p:extLst>
  </p:cSld>
  <p:clrMapOvr>
    <a:masterClrMapping/>
  </p:clrMapOvr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1068</TotalTime>
  <Words>427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Comic Sans MS</vt:lpstr>
      <vt:lpstr>Times New Roman</vt:lpstr>
      <vt:lpstr>Şiirsel tasarım şablonu</vt:lpstr>
      <vt:lpstr>ÇOCUKLUK DÖNEMİNDE YARATICILIK VE SANAT EĞİTİMİ</vt:lpstr>
      <vt:lpstr>SANAT EĞİTİMİNİN İLKELERİ </vt:lpstr>
      <vt:lpstr> UYGUN VE FARKLI DENEYİMLERİN SUNULMASI </vt:lpstr>
      <vt:lpstr>SÜREÇ VE ÜRÜN</vt:lpstr>
      <vt:lpstr>UYGUNLUK VEYA ORİJİNALLİK</vt:lpstr>
      <vt:lpstr>SANAT ÇOCUĞA AİTTİR</vt:lpstr>
      <vt:lpstr>KABUL EDİLME ORTAMI</vt:lpstr>
      <vt:lpstr>ROL MODELLERİ SUNMA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Emin Demir</cp:lastModifiedBy>
  <cp:revision>51</cp:revision>
  <dcterms:created xsi:type="dcterms:W3CDTF">2009-04-17T20:58:37Z</dcterms:created>
  <dcterms:modified xsi:type="dcterms:W3CDTF">2020-05-04T20:51:34Z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