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11"/>
  </p:notesMasterIdLst>
  <p:sldIdLst>
    <p:sldId id="256" r:id="rId2"/>
    <p:sldId id="511" r:id="rId3"/>
    <p:sldId id="512" r:id="rId4"/>
    <p:sldId id="513" r:id="rId5"/>
    <p:sldId id="517" r:id="rId6"/>
    <p:sldId id="518" r:id="rId7"/>
    <p:sldId id="519" r:id="rId8"/>
    <p:sldId id="520" r:id="rId9"/>
    <p:sldId id="287" r:id="rId10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620"/>
    <a:srgbClr val="005024"/>
    <a:srgbClr val="009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0"/>
    <p:restoredTop sz="94600"/>
  </p:normalViewPr>
  <p:slideViewPr>
    <p:cSldViewPr>
      <p:cViewPr varScale="1">
        <p:scale>
          <a:sx n="74" d="100"/>
          <a:sy n="74" d="100"/>
        </p:scale>
        <p:origin x="126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E41D57-36EF-AD4B-86FE-193105A887B1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21D5A2-FC6D-6047-8A64-9A3697745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356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96"/>
          <p:cNvGrpSpPr>
            <a:grpSpLocks/>
          </p:cNvGrpSpPr>
          <p:nvPr/>
        </p:nvGrpSpPr>
        <p:grpSpPr bwMode="auto">
          <a:xfrm>
            <a:off x="-119063" y="-104775"/>
            <a:ext cx="9394826" cy="7042150"/>
            <a:chOff x="-75" y="-66"/>
            <a:chExt cx="5918" cy="4436"/>
          </a:xfrm>
        </p:grpSpPr>
        <p:grpSp>
          <p:nvGrpSpPr>
            <p:cNvPr id="5" name="Group 2"/>
            <p:cNvGrpSpPr>
              <a:grpSpLocks/>
            </p:cNvGrpSpPr>
            <p:nvPr/>
          </p:nvGrpSpPr>
          <p:grpSpPr bwMode="auto">
            <a:xfrm>
              <a:off x="-75" y="-66"/>
              <a:ext cx="5918" cy="4436"/>
              <a:chOff x="-78" y="-70"/>
              <a:chExt cx="5918" cy="4436"/>
            </a:xfrm>
          </p:grpSpPr>
          <p:grpSp>
            <p:nvGrpSpPr>
              <p:cNvPr id="30" name="Group 3"/>
              <p:cNvGrpSpPr>
                <a:grpSpLocks/>
              </p:cNvGrpSpPr>
              <p:nvPr/>
            </p:nvGrpSpPr>
            <p:grpSpPr bwMode="auto">
              <a:xfrm>
                <a:off x="1373" y="2671"/>
                <a:ext cx="910" cy="818"/>
                <a:chOff x="1373" y="2671"/>
                <a:chExt cx="910" cy="818"/>
              </a:xfrm>
            </p:grpSpPr>
            <p:sp>
              <p:nvSpPr>
                <p:cNvPr id="190" name="Freeform 4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1" name="Freeform 5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2" name="Freeform 6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3" name="Freeform 7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31" name="Group 8"/>
              <p:cNvGrpSpPr>
                <a:grpSpLocks/>
              </p:cNvGrpSpPr>
              <p:nvPr/>
            </p:nvGrpSpPr>
            <p:grpSpPr bwMode="auto">
              <a:xfrm>
                <a:off x="2100" y="2253"/>
                <a:ext cx="910" cy="818"/>
                <a:chOff x="1373" y="2671"/>
                <a:chExt cx="910" cy="818"/>
              </a:xfrm>
            </p:grpSpPr>
            <p:sp>
              <p:nvSpPr>
                <p:cNvPr id="186" name="Freeform 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7" name="Freeform 1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8" name="Freeform 1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9" name="Freeform 1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32" name="Freeform 13"/>
              <p:cNvSpPr>
                <a:spLocks/>
              </p:cNvSpPr>
              <p:nvPr/>
            </p:nvSpPr>
            <p:spPr bwMode="hidden">
              <a:xfrm>
                <a:off x="672" y="312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3" name="Freeform 14"/>
              <p:cNvSpPr>
                <a:spLocks/>
              </p:cNvSpPr>
              <p:nvPr/>
            </p:nvSpPr>
            <p:spPr bwMode="hidden">
              <a:xfrm rot="17783459">
                <a:off x="1204" y="340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4" name="Freeform 15"/>
              <p:cNvSpPr>
                <a:spLocks/>
              </p:cNvSpPr>
              <p:nvPr/>
            </p:nvSpPr>
            <p:spPr bwMode="hidden">
              <a:xfrm>
                <a:off x="771" y="351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5" name="Freeform 16"/>
              <p:cNvSpPr>
                <a:spLocks/>
              </p:cNvSpPr>
              <p:nvPr/>
            </p:nvSpPr>
            <p:spPr bwMode="hidden">
              <a:xfrm>
                <a:off x="1060" y="305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36" name="Group 17"/>
              <p:cNvGrpSpPr>
                <a:grpSpLocks/>
              </p:cNvGrpSpPr>
              <p:nvPr/>
            </p:nvGrpSpPr>
            <p:grpSpPr bwMode="auto">
              <a:xfrm>
                <a:off x="-29" y="3464"/>
                <a:ext cx="910" cy="818"/>
                <a:chOff x="1373" y="2671"/>
                <a:chExt cx="910" cy="818"/>
              </a:xfrm>
            </p:grpSpPr>
            <p:sp>
              <p:nvSpPr>
                <p:cNvPr id="182" name="Freeform 1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3" name="Freeform 1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4" name="Freeform 2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5" name="Freeform 2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37" name="Group 22"/>
              <p:cNvGrpSpPr>
                <a:grpSpLocks/>
              </p:cNvGrpSpPr>
              <p:nvPr/>
            </p:nvGrpSpPr>
            <p:grpSpPr bwMode="auto">
              <a:xfrm>
                <a:off x="2784" y="1836"/>
                <a:ext cx="910" cy="818"/>
                <a:chOff x="1373" y="2671"/>
                <a:chExt cx="910" cy="818"/>
              </a:xfrm>
            </p:grpSpPr>
            <p:sp>
              <p:nvSpPr>
                <p:cNvPr id="178" name="Freeform 23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9" name="Freeform 24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0" name="Freeform 25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1" name="Freeform 26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38" name="Freeform 27"/>
              <p:cNvSpPr>
                <a:spLocks/>
              </p:cNvSpPr>
              <p:nvPr/>
            </p:nvSpPr>
            <p:spPr bwMode="hidden">
              <a:xfrm>
                <a:off x="931" y="204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9" name="Freeform 28"/>
              <p:cNvSpPr>
                <a:spLocks/>
              </p:cNvSpPr>
              <p:nvPr/>
            </p:nvSpPr>
            <p:spPr bwMode="hidden">
              <a:xfrm rot="17783459">
                <a:off x="1430" y="229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0" name="Freeform 29"/>
              <p:cNvSpPr>
                <a:spLocks/>
              </p:cNvSpPr>
              <p:nvPr/>
            </p:nvSpPr>
            <p:spPr bwMode="hidden">
              <a:xfrm>
                <a:off x="1030" y="243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1" name="Freeform 30"/>
              <p:cNvSpPr>
                <a:spLocks/>
              </p:cNvSpPr>
              <p:nvPr/>
            </p:nvSpPr>
            <p:spPr bwMode="hidden">
              <a:xfrm>
                <a:off x="1302" y="191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42" name="Group 31"/>
              <p:cNvGrpSpPr>
                <a:grpSpLocks/>
              </p:cNvGrpSpPr>
              <p:nvPr/>
            </p:nvGrpSpPr>
            <p:grpSpPr bwMode="auto">
              <a:xfrm>
                <a:off x="1658" y="1560"/>
                <a:ext cx="910" cy="818"/>
                <a:chOff x="1373" y="2671"/>
                <a:chExt cx="910" cy="818"/>
              </a:xfrm>
            </p:grpSpPr>
            <p:sp>
              <p:nvSpPr>
                <p:cNvPr id="174" name="Freeform 3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5" name="Freeform 3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6" name="Freeform 3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7" name="Freeform 3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43" name="Freeform 36"/>
              <p:cNvSpPr>
                <a:spLocks/>
              </p:cNvSpPr>
              <p:nvPr/>
            </p:nvSpPr>
            <p:spPr bwMode="hidden">
              <a:xfrm>
                <a:off x="230" y="2433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4" name="Freeform 37"/>
              <p:cNvSpPr>
                <a:spLocks/>
              </p:cNvSpPr>
              <p:nvPr/>
            </p:nvSpPr>
            <p:spPr bwMode="hidden">
              <a:xfrm rot="17783459">
                <a:off x="729" y="2677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5" name="Freeform 38"/>
              <p:cNvSpPr>
                <a:spLocks/>
              </p:cNvSpPr>
              <p:nvPr/>
            </p:nvSpPr>
            <p:spPr bwMode="hidden">
              <a:xfrm>
                <a:off x="354" y="28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6" name="Freeform 39"/>
              <p:cNvSpPr>
                <a:spLocks/>
              </p:cNvSpPr>
              <p:nvPr/>
            </p:nvSpPr>
            <p:spPr bwMode="hidden">
              <a:xfrm>
                <a:off x="618" y="2362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7" name="Freeform 40"/>
              <p:cNvSpPr>
                <a:spLocks/>
              </p:cNvSpPr>
              <p:nvPr/>
            </p:nvSpPr>
            <p:spPr bwMode="hidden">
              <a:xfrm>
                <a:off x="1257" y="383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8" name="Freeform 41"/>
              <p:cNvSpPr>
                <a:spLocks/>
              </p:cNvSpPr>
              <p:nvPr/>
            </p:nvSpPr>
            <p:spPr bwMode="hidden">
              <a:xfrm rot="17783459">
                <a:off x="28" y="308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9" name="Freeform 42"/>
              <p:cNvSpPr>
                <a:spLocks/>
              </p:cNvSpPr>
              <p:nvPr/>
            </p:nvSpPr>
            <p:spPr bwMode="hidden">
              <a:xfrm>
                <a:off x="4129" y="22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0" name="Freeform 43"/>
              <p:cNvSpPr>
                <a:spLocks/>
              </p:cNvSpPr>
              <p:nvPr/>
            </p:nvSpPr>
            <p:spPr bwMode="hidden">
              <a:xfrm rot="18416349">
                <a:off x="2" y="272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51" name="Group 44"/>
              <p:cNvGrpSpPr>
                <a:grpSpLocks/>
              </p:cNvGrpSpPr>
              <p:nvPr/>
            </p:nvGrpSpPr>
            <p:grpSpPr bwMode="auto">
              <a:xfrm>
                <a:off x="2342" y="1143"/>
                <a:ext cx="910" cy="818"/>
                <a:chOff x="1373" y="2671"/>
                <a:chExt cx="910" cy="818"/>
              </a:xfrm>
            </p:grpSpPr>
            <p:sp>
              <p:nvSpPr>
                <p:cNvPr id="170" name="Freeform 4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1" name="Freeform 4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2" name="Freeform 4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3" name="Freeform 4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52" name="Group 49"/>
              <p:cNvGrpSpPr>
                <a:grpSpLocks/>
              </p:cNvGrpSpPr>
              <p:nvPr/>
            </p:nvGrpSpPr>
            <p:grpSpPr bwMode="auto">
              <a:xfrm>
                <a:off x="481" y="1235"/>
                <a:ext cx="910" cy="818"/>
                <a:chOff x="1373" y="2671"/>
                <a:chExt cx="910" cy="818"/>
              </a:xfrm>
            </p:grpSpPr>
            <p:sp>
              <p:nvSpPr>
                <p:cNvPr id="166" name="Freeform 50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7" name="Freeform 51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8" name="Freeform 52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9" name="Freeform 53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53" name="Group 54"/>
              <p:cNvGrpSpPr>
                <a:grpSpLocks/>
              </p:cNvGrpSpPr>
              <p:nvPr/>
            </p:nvGrpSpPr>
            <p:grpSpPr bwMode="auto">
              <a:xfrm>
                <a:off x="1208" y="817"/>
                <a:ext cx="910" cy="818"/>
                <a:chOff x="1373" y="2671"/>
                <a:chExt cx="910" cy="818"/>
              </a:xfrm>
            </p:grpSpPr>
            <p:sp>
              <p:nvSpPr>
                <p:cNvPr id="162" name="Freeform 5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3" name="Freeform 5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4" name="Freeform 5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5" name="Freeform 5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54" name="Freeform 59"/>
              <p:cNvSpPr>
                <a:spLocks/>
              </p:cNvSpPr>
              <p:nvPr/>
            </p:nvSpPr>
            <p:spPr bwMode="hidden">
              <a:xfrm>
                <a:off x="5014" y="165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5" name="Freeform 60"/>
              <p:cNvSpPr>
                <a:spLocks/>
              </p:cNvSpPr>
              <p:nvPr/>
            </p:nvSpPr>
            <p:spPr bwMode="hidden">
              <a:xfrm rot="17783459">
                <a:off x="362" y="197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6" name="Freeform 61"/>
              <p:cNvSpPr>
                <a:spLocks/>
              </p:cNvSpPr>
              <p:nvPr/>
            </p:nvSpPr>
            <p:spPr bwMode="hidden">
              <a:xfrm>
                <a:off x="4" y="2158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7" name="Freeform 62"/>
              <p:cNvSpPr>
                <a:spLocks/>
              </p:cNvSpPr>
              <p:nvPr/>
            </p:nvSpPr>
            <p:spPr bwMode="hidden">
              <a:xfrm>
                <a:off x="68" y="172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8" name="Freeform 63"/>
              <p:cNvSpPr>
                <a:spLocks/>
              </p:cNvSpPr>
              <p:nvPr/>
            </p:nvSpPr>
            <p:spPr bwMode="hidden">
              <a:xfrm>
                <a:off x="4297" y="191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9" name="Freeform 64"/>
              <p:cNvSpPr>
                <a:spLocks/>
              </p:cNvSpPr>
              <p:nvPr/>
            </p:nvSpPr>
            <p:spPr bwMode="hidden">
              <a:xfrm rot="17783459">
                <a:off x="855" y="392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0" name="Freeform 65"/>
              <p:cNvSpPr>
                <a:spLocks/>
              </p:cNvSpPr>
              <p:nvPr/>
            </p:nvSpPr>
            <p:spPr bwMode="hidden">
              <a:xfrm>
                <a:off x="3695" y="2217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1" name="Freeform 66"/>
              <p:cNvSpPr>
                <a:spLocks/>
              </p:cNvSpPr>
              <p:nvPr/>
            </p:nvSpPr>
            <p:spPr bwMode="hidden">
              <a:xfrm>
                <a:off x="4659" y="171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62" name="Group 67"/>
              <p:cNvGrpSpPr>
                <a:grpSpLocks/>
              </p:cNvGrpSpPr>
              <p:nvPr/>
            </p:nvGrpSpPr>
            <p:grpSpPr bwMode="auto">
              <a:xfrm>
                <a:off x="1892" y="400"/>
                <a:ext cx="910" cy="818"/>
                <a:chOff x="1373" y="2671"/>
                <a:chExt cx="910" cy="818"/>
              </a:xfrm>
            </p:grpSpPr>
            <p:sp>
              <p:nvSpPr>
                <p:cNvPr id="158" name="Freeform 6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9" name="Freeform 6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0" name="Freeform 7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1" name="Freeform 7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63" name="Freeform 72"/>
              <p:cNvSpPr>
                <a:spLocks/>
              </p:cNvSpPr>
              <p:nvPr/>
            </p:nvSpPr>
            <p:spPr bwMode="hidden">
              <a:xfrm>
                <a:off x="5431" y="149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4" name="Freeform 73"/>
              <p:cNvSpPr>
                <a:spLocks/>
              </p:cNvSpPr>
              <p:nvPr/>
            </p:nvSpPr>
            <p:spPr bwMode="hidden">
              <a:xfrm rot="17783459">
                <a:off x="254" y="97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5" name="Freeform 74"/>
              <p:cNvSpPr>
                <a:spLocks/>
              </p:cNvSpPr>
              <p:nvPr/>
            </p:nvSpPr>
            <p:spPr bwMode="hidden">
              <a:xfrm>
                <a:off x="-4" y="128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6" name="Freeform 75"/>
              <p:cNvSpPr>
                <a:spLocks/>
              </p:cNvSpPr>
              <p:nvPr/>
            </p:nvSpPr>
            <p:spPr bwMode="hidden">
              <a:xfrm>
                <a:off x="60" y="70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7" name="Freeform 76"/>
              <p:cNvSpPr>
                <a:spLocks/>
              </p:cNvSpPr>
              <p:nvPr/>
            </p:nvSpPr>
            <p:spPr bwMode="hidden">
              <a:xfrm>
                <a:off x="407" y="34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8" name="Freeform 77"/>
              <p:cNvSpPr>
                <a:spLocks/>
              </p:cNvSpPr>
              <p:nvPr/>
            </p:nvSpPr>
            <p:spPr bwMode="hidden">
              <a:xfrm rot="17783459">
                <a:off x="956" y="5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9" name="Freeform 78"/>
              <p:cNvSpPr>
                <a:spLocks/>
              </p:cNvSpPr>
              <p:nvPr/>
            </p:nvSpPr>
            <p:spPr bwMode="hidden">
              <a:xfrm>
                <a:off x="572" y="73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0" name="Freeform 79"/>
              <p:cNvSpPr>
                <a:spLocks/>
              </p:cNvSpPr>
              <p:nvPr/>
            </p:nvSpPr>
            <p:spPr bwMode="hidden">
              <a:xfrm>
                <a:off x="895" y="25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1" name="Freeform 80"/>
              <p:cNvSpPr>
                <a:spLocks/>
              </p:cNvSpPr>
              <p:nvPr/>
            </p:nvSpPr>
            <p:spPr bwMode="hidden">
              <a:xfrm>
                <a:off x="1182" y="-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2" name="Freeform 81"/>
              <p:cNvSpPr>
                <a:spLocks/>
              </p:cNvSpPr>
              <p:nvPr/>
            </p:nvSpPr>
            <p:spPr bwMode="hidden">
              <a:xfrm rot="17783459">
                <a:off x="1606" y="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3" name="Freeform 82"/>
              <p:cNvSpPr>
                <a:spLocks/>
              </p:cNvSpPr>
              <p:nvPr/>
            </p:nvSpPr>
            <p:spPr bwMode="hidden">
              <a:xfrm>
                <a:off x="1381" y="45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4" name="Freeform 83"/>
              <p:cNvSpPr>
                <a:spLocks/>
              </p:cNvSpPr>
              <p:nvPr/>
            </p:nvSpPr>
            <p:spPr bwMode="hidden">
              <a:xfrm>
                <a:off x="1987" y="-1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5" name="Freeform 84"/>
              <p:cNvSpPr>
                <a:spLocks/>
              </p:cNvSpPr>
              <p:nvPr/>
            </p:nvSpPr>
            <p:spPr bwMode="hidden">
              <a:xfrm>
                <a:off x="585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6" name="Freeform 85"/>
              <p:cNvSpPr>
                <a:spLocks/>
              </p:cNvSpPr>
              <p:nvPr/>
            </p:nvSpPr>
            <p:spPr bwMode="hidden">
              <a:xfrm>
                <a:off x="2372" y="398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7" name="Freeform 86"/>
              <p:cNvSpPr>
                <a:spLocks/>
              </p:cNvSpPr>
              <p:nvPr/>
            </p:nvSpPr>
            <p:spPr bwMode="hidden">
              <a:xfrm rot="17783459">
                <a:off x="-21" y="240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8" name="Freeform 87"/>
              <p:cNvSpPr>
                <a:spLocks/>
              </p:cNvSpPr>
              <p:nvPr/>
            </p:nvSpPr>
            <p:spPr bwMode="hidden">
              <a:xfrm>
                <a:off x="181" y="-38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9" name="Freeform 88"/>
              <p:cNvSpPr>
                <a:spLocks/>
              </p:cNvSpPr>
              <p:nvPr/>
            </p:nvSpPr>
            <p:spPr bwMode="hidden">
              <a:xfrm>
                <a:off x="2750" y="38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0" name="Freeform 89"/>
              <p:cNvSpPr>
                <a:spLocks/>
              </p:cNvSpPr>
              <p:nvPr/>
            </p:nvSpPr>
            <p:spPr bwMode="hidden">
              <a:xfrm rot="17783459">
                <a:off x="4210" y="33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1" name="Freeform 90"/>
              <p:cNvSpPr>
                <a:spLocks/>
              </p:cNvSpPr>
              <p:nvPr/>
            </p:nvSpPr>
            <p:spPr bwMode="hidden">
              <a:xfrm>
                <a:off x="4528" y="3653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2" name="Freeform 91"/>
              <p:cNvSpPr>
                <a:spLocks/>
              </p:cNvSpPr>
              <p:nvPr/>
            </p:nvSpPr>
            <p:spPr bwMode="hidden">
              <a:xfrm>
                <a:off x="3163" y="366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3" name="Freeform 92"/>
              <p:cNvSpPr>
                <a:spLocks/>
              </p:cNvSpPr>
              <p:nvPr/>
            </p:nvSpPr>
            <p:spPr bwMode="hidden">
              <a:xfrm>
                <a:off x="3502" y="34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4" name="Freeform 93"/>
              <p:cNvSpPr>
                <a:spLocks/>
              </p:cNvSpPr>
              <p:nvPr/>
            </p:nvSpPr>
            <p:spPr bwMode="hidden">
              <a:xfrm rot="17783459">
                <a:off x="3967" y="36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5" name="Freeform 94"/>
              <p:cNvSpPr>
                <a:spLocks/>
              </p:cNvSpPr>
              <p:nvPr/>
            </p:nvSpPr>
            <p:spPr bwMode="hidden">
              <a:xfrm>
                <a:off x="3617" y="392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6" name="Freeform 95"/>
              <p:cNvSpPr>
                <a:spLocks/>
              </p:cNvSpPr>
              <p:nvPr/>
            </p:nvSpPr>
            <p:spPr bwMode="hidden">
              <a:xfrm>
                <a:off x="3840" y="328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7" name="Freeform 96"/>
              <p:cNvSpPr>
                <a:spLocks/>
              </p:cNvSpPr>
              <p:nvPr/>
            </p:nvSpPr>
            <p:spPr bwMode="hidden">
              <a:xfrm>
                <a:off x="2325" y="3101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8" name="Freeform 97"/>
              <p:cNvSpPr>
                <a:spLocks/>
              </p:cNvSpPr>
              <p:nvPr/>
            </p:nvSpPr>
            <p:spPr bwMode="hidden">
              <a:xfrm rot="17783459">
                <a:off x="2858" y="335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9" name="Freeform 98"/>
              <p:cNvSpPr>
                <a:spLocks/>
              </p:cNvSpPr>
              <p:nvPr/>
            </p:nvSpPr>
            <p:spPr bwMode="hidden">
              <a:xfrm>
                <a:off x="2458" y="356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0" name="Freeform 99"/>
              <p:cNvSpPr>
                <a:spLocks/>
              </p:cNvSpPr>
              <p:nvPr/>
            </p:nvSpPr>
            <p:spPr bwMode="hidden">
              <a:xfrm>
                <a:off x="2713" y="30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91" name="Group 100"/>
              <p:cNvGrpSpPr>
                <a:grpSpLocks/>
              </p:cNvGrpSpPr>
              <p:nvPr/>
            </p:nvGrpSpPr>
            <p:grpSpPr bwMode="auto">
              <a:xfrm>
                <a:off x="3026" y="2638"/>
                <a:ext cx="910" cy="818"/>
                <a:chOff x="1373" y="2671"/>
                <a:chExt cx="910" cy="818"/>
              </a:xfrm>
            </p:grpSpPr>
            <p:sp>
              <p:nvSpPr>
                <p:cNvPr id="154" name="Freeform 101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5" name="Freeform 102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6" name="Freeform 103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7" name="Freeform 104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92" name="Freeform 105"/>
              <p:cNvSpPr>
                <a:spLocks/>
              </p:cNvSpPr>
              <p:nvPr/>
            </p:nvSpPr>
            <p:spPr bwMode="hidden">
              <a:xfrm>
                <a:off x="1624" y="346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3" name="Freeform 106"/>
              <p:cNvSpPr>
                <a:spLocks/>
              </p:cNvSpPr>
              <p:nvPr/>
            </p:nvSpPr>
            <p:spPr bwMode="hidden">
              <a:xfrm rot="17783459">
                <a:off x="2039" y="373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4" name="Freeform 107"/>
              <p:cNvSpPr>
                <a:spLocks/>
              </p:cNvSpPr>
              <p:nvPr/>
            </p:nvSpPr>
            <p:spPr bwMode="hidden">
              <a:xfrm>
                <a:off x="1698" y="3936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5" name="Freeform 108"/>
              <p:cNvSpPr>
                <a:spLocks/>
              </p:cNvSpPr>
              <p:nvPr/>
            </p:nvSpPr>
            <p:spPr bwMode="hidden">
              <a:xfrm>
                <a:off x="2037" y="34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6" name="Freeform 109"/>
              <p:cNvSpPr>
                <a:spLocks/>
              </p:cNvSpPr>
              <p:nvPr/>
            </p:nvSpPr>
            <p:spPr bwMode="hidden">
              <a:xfrm rot="17783459">
                <a:off x="4261" y="39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7" name="Freeform 110"/>
              <p:cNvSpPr>
                <a:spLocks/>
              </p:cNvSpPr>
              <p:nvPr/>
            </p:nvSpPr>
            <p:spPr bwMode="hidden">
              <a:xfrm>
                <a:off x="3191" y="400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98" name="Group 111"/>
              <p:cNvGrpSpPr>
                <a:grpSpLocks/>
              </p:cNvGrpSpPr>
              <p:nvPr/>
            </p:nvGrpSpPr>
            <p:grpSpPr bwMode="auto">
              <a:xfrm>
                <a:off x="2576" y="-9"/>
                <a:ext cx="910" cy="818"/>
                <a:chOff x="1373" y="2671"/>
                <a:chExt cx="910" cy="818"/>
              </a:xfrm>
            </p:grpSpPr>
            <p:sp>
              <p:nvSpPr>
                <p:cNvPr id="150" name="Freeform 11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1" name="Freeform 11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2" name="Freeform 11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3" name="Freeform 11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99" name="Group 116"/>
              <p:cNvGrpSpPr>
                <a:grpSpLocks/>
              </p:cNvGrpSpPr>
              <p:nvPr/>
            </p:nvGrpSpPr>
            <p:grpSpPr bwMode="auto">
              <a:xfrm>
                <a:off x="3010" y="684"/>
                <a:ext cx="910" cy="818"/>
                <a:chOff x="1373" y="2671"/>
                <a:chExt cx="910" cy="818"/>
              </a:xfrm>
            </p:grpSpPr>
            <p:sp>
              <p:nvSpPr>
                <p:cNvPr id="146" name="Freeform 11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7" name="Freeform 11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8" name="Freeform 11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9" name="Freeform 12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0" name="Group 121"/>
              <p:cNvGrpSpPr>
                <a:grpSpLocks/>
              </p:cNvGrpSpPr>
              <p:nvPr/>
            </p:nvGrpSpPr>
            <p:grpSpPr bwMode="auto">
              <a:xfrm>
                <a:off x="3477" y="1377"/>
                <a:ext cx="910" cy="818"/>
                <a:chOff x="1373" y="2671"/>
                <a:chExt cx="910" cy="818"/>
              </a:xfrm>
            </p:grpSpPr>
            <p:sp>
              <p:nvSpPr>
                <p:cNvPr id="142" name="Freeform 12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3" name="Freeform 12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4" name="Freeform 12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5" name="Freeform 12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1" name="Group 126"/>
              <p:cNvGrpSpPr>
                <a:grpSpLocks/>
              </p:cNvGrpSpPr>
              <p:nvPr/>
            </p:nvGrpSpPr>
            <p:grpSpPr bwMode="auto">
              <a:xfrm>
                <a:off x="4178" y="943"/>
                <a:ext cx="910" cy="818"/>
                <a:chOff x="1373" y="2671"/>
                <a:chExt cx="910" cy="818"/>
              </a:xfrm>
            </p:grpSpPr>
            <p:sp>
              <p:nvSpPr>
                <p:cNvPr id="138" name="Freeform 12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9" name="Freeform 12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0" name="Freeform 12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1" name="Freeform 13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02" name="Freeform 131"/>
              <p:cNvSpPr>
                <a:spLocks/>
              </p:cNvSpPr>
              <p:nvPr/>
            </p:nvSpPr>
            <p:spPr bwMode="hidden">
              <a:xfrm>
                <a:off x="4954" y="84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3" name="Freeform 132"/>
              <p:cNvSpPr>
                <a:spLocks/>
              </p:cNvSpPr>
              <p:nvPr/>
            </p:nvSpPr>
            <p:spPr bwMode="hidden">
              <a:xfrm rot="17783459">
                <a:off x="5404" y="92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4" name="Freeform 133"/>
              <p:cNvSpPr>
                <a:spLocks/>
              </p:cNvSpPr>
              <p:nvPr/>
            </p:nvSpPr>
            <p:spPr bwMode="hidden">
              <a:xfrm>
                <a:off x="5129" y="129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5" name="Freeform 134"/>
              <p:cNvSpPr>
                <a:spLocks/>
              </p:cNvSpPr>
              <p:nvPr/>
            </p:nvSpPr>
            <p:spPr bwMode="hidden">
              <a:xfrm>
                <a:off x="5301" y="56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6" name="Freeform 135"/>
              <p:cNvSpPr>
                <a:spLocks/>
              </p:cNvSpPr>
              <p:nvPr/>
            </p:nvSpPr>
            <p:spPr bwMode="hidden">
              <a:xfrm>
                <a:off x="3678" y="38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7" name="Freeform 136"/>
              <p:cNvSpPr>
                <a:spLocks/>
              </p:cNvSpPr>
              <p:nvPr/>
            </p:nvSpPr>
            <p:spPr bwMode="hidden">
              <a:xfrm rot="17783459">
                <a:off x="4193" y="54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8" name="Freeform 137"/>
              <p:cNvSpPr>
                <a:spLocks/>
              </p:cNvSpPr>
              <p:nvPr/>
            </p:nvSpPr>
            <p:spPr bwMode="hidden">
              <a:xfrm>
                <a:off x="3852" y="81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9" name="Freeform 138"/>
              <p:cNvSpPr>
                <a:spLocks/>
              </p:cNvSpPr>
              <p:nvPr/>
            </p:nvSpPr>
            <p:spPr bwMode="hidden">
              <a:xfrm>
                <a:off x="4024" y="234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0" name="Freeform 139"/>
              <p:cNvSpPr>
                <a:spLocks/>
              </p:cNvSpPr>
              <p:nvPr/>
            </p:nvSpPr>
            <p:spPr bwMode="hidden">
              <a:xfrm>
                <a:off x="4479" y="29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1" name="Freeform 140"/>
              <p:cNvSpPr>
                <a:spLocks/>
              </p:cNvSpPr>
              <p:nvPr/>
            </p:nvSpPr>
            <p:spPr bwMode="hidden">
              <a:xfrm rot="17783459">
                <a:off x="3751" y="-6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2" name="Freeform 141"/>
              <p:cNvSpPr>
                <a:spLocks/>
              </p:cNvSpPr>
              <p:nvPr/>
            </p:nvSpPr>
            <p:spPr bwMode="hidden">
              <a:xfrm>
                <a:off x="3351" y="8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3" name="Freeform 142"/>
              <p:cNvSpPr>
                <a:spLocks/>
              </p:cNvSpPr>
              <p:nvPr/>
            </p:nvSpPr>
            <p:spPr bwMode="hidden">
              <a:xfrm>
                <a:off x="4341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4" name="Freeform 143"/>
              <p:cNvSpPr>
                <a:spLocks/>
              </p:cNvSpPr>
              <p:nvPr/>
            </p:nvSpPr>
            <p:spPr bwMode="hidden">
              <a:xfrm>
                <a:off x="4756" y="-7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5" name="Freeform 144"/>
              <p:cNvSpPr>
                <a:spLocks/>
              </p:cNvSpPr>
              <p:nvPr/>
            </p:nvSpPr>
            <p:spPr bwMode="hidden">
              <a:xfrm rot="17783459">
                <a:off x="5404" y="40"/>
                <a:ext cx="355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6" name="Freeform 145"/>
              <p:cNvSpPr>
                <a:spLocks/>
              </p:cNvSpPr>
              <p:nvPr/>
            </p:nvSpPr>
            <p:spPr bwMode="hidden">
              <a:xfrm>
                <a:off x="4829" y="53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7" name="Freeform 146"/>
              <p:cNvSpPr>
                <a:spLocks/>
              </p:cNvSpPr>
              <p:nvPr/>
            </p:nvSpPr>
            <p:spPr bwMode="hidden">
              <a:xfrm>
                <a:off x="5059" y="26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8" name="Group 147"/>
              <p:cNvGrpSpPr>
                <a:grpSpLocks/>
              </p:cNvGrpSpPr>
              <p:nvPr/>
            </p:nvGrpSpPr>
            <p:grpSpPr bwMode="auto">
              <a:xfrm>
                <a:off x="4930" y="1978"/>
                <a:ext cx="910" cy="818"/>
                <a:chOff x="1373" y="2671"/>
                <a:chExt cx="910" cy="818"/>
              </a:xfrm>
            </p:grpSpPr>
            <p:sp>
              <p:nvSpPr>
                <p:cNvPr id="134" name="Freeform 14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5" name="Freeform 14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6" name="Freeform 15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7" name="Freeform 15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19" name="Freeform 152"/>
              <p:cNvSpPr>
                <a:spLocks/>
              </p:cNvSpPr>
              <p:nvPr/>
            </p:nvSpPr>
            <p:spPr bwMode="hidden">
              <a:xfrm rot="17783459">
                <a:off x="4552" y="220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0" name="Freeform 153"/>
              <p:cNvSpPr>
                <a:spLocks/>
              </p:cNvSpPr>
              <p:nvPr/>
            </p:nvSpPr>
            <p:spPr bwMode="hidden">
              <a:xfrm>
                <a:off x="4246" y="258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1" name="Freeform 154"/>
              <p:cNvSpPr>
                <a:spLocks/>
              </p:cNvSpPr>
              <p:nvPr/>
            </p:nvSpPr>
            <p:spPr bwMode="hidden">
              <a:xfrm rot="17783459">
                <a:off x="4594" y="314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2" name="Freeform 155"/>
              <p:cNvSpPr>
                <a:spLocks/>
              </p:cNvSpPr>
              <p:nvPr/>
            </p:nvSpPr>
            <p:spPr bwMode="hidden">
              <a:xfrm>
                <a:off x="4194" y="298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3" name="Freeform 156"/>
              <p:cNvSpPr>
                <a:spLocks/>
              </p:cNvSpPr>
              <p:nvPr/>
            </p:nvSpPr>
            <p:spPr bwMode="hidden">
              <a:xfrm>
                <a:off x="4642" y="267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4" name="Freeform 157"/>
              <p:cNvSpPr>
                <a:spLocks/>
              </p:cNvSpPr>
              <p:nvPr/>
            </p:nvSpPr>
            <p:spPr bwMode="hidden">
              <a:xfrm>
                <a:off x="3820" y="261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25" name="Group 158"/>
              <p:cNvGrpSpPr>
                <a:grpSpLocks/>
              </p:cNvGrpSpPr>
              <p:nvPr/>
            </p:nvGrpSpPr>
            <p:grpSpPr bwMode="auto">
              <a:xfrm>
                <a:off x="4914" y="2763"/>
                <a:ext cx="910" cy="818"/>
                <a:chOff x="1373" y="2671"/>
                <a:chExt cx="910" cy="818"/>
              </a:xfrm>
            </p:grpSpPr>
            <p:sp>
              <p:nvSpPr>
                <p:cNvPr id="130" name="Freeform 15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1" name="Freeform 16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2" name="Freeform 16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3" name="Freeform 16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26" name="Freeform 163"/>
              <p:cNvSpPr>
                <a:spLocks/>
              </p:cNvSpPr>
              <p:nvPr/>
            </p:nvSpPr>
            <p:spPr bwMode="hidden">
              <a:xfrm>
                <a:off x="4906" y="3552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7" name="Freeform 164"/>
              <p:cNvSpPr>
                <a:spLocks/>
              </p:cNvSpPr>
              <p:nvPr/>
            </p:nvSpPr>
            <p:spPr bwMode="hidden">
              <a:xfrm rot="17783459">
                <a:off x="5372" y="38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8" name="Freeform 165"/>
              <p:cNvSpPr>
                <a:spLocks/>
              </p:cNvSpPr>
              <p:nvPr/>
            </p:nvSpPr>
            <p:spPr bwMode="hidden">
              <a:xfrm>
                <a:off x="4880" y="397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9" name="Freeform 166"/>
              <p:cNvSpPr>
                <a:spLocks/>
              </p:cNvSpPr>
              <p:nvPr/>
            </p:nvSpPr>
            <p:spPr bwMode="hidden">
              <a:xfrm>
                <a:off x="5345" y="354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6" name="Group 172"/>
            <p:cNvGrpSpPr>
              <a:grpSpLocks/>
            </p:cNvGrpSpPr>
            <p:nvPr/>
          </p:nvGrpSpPr>
          <p:grpSpPr bwMode="auto">
            <a:xfrm>
              <a:off x="240" y="1200"/>
              <a:ext cx="1145" cy="512"/>
              <a:chOff x="108" y="129"/>
              <a:chExt cx="1145" cy="512"/>
            </a:xfrm>
          </p:grpSpPr>
          <p:sp>
            <p:nvSpPr>
              <p:cNvPr id="28" name="Freeform 173"/>
              <p:cNvSpPr>
                <a:spLocks/>
              </p:cNvSpPr>
              <p:nvPr/>
            </p:nvSpPr>
            <p:spPr bwMode="auto">
              <a:xfrm>
                <a:off x="108" y="188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9" name="Freeform 174"/>
              <p:cNvSpPr>
                <a:spLocks/>
              </p:cNvSpPr>
              <p:nvPr/>
            </p:nvSpPr>
            <p:spPr bwMode="auto">
              <a:xfrm>
                <a:off x="249" y="129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7" name="Group 175"/>
            <p:cNvGrpSpPr>
              <a:grpSpLocks/>
            </p:cNvGrpSpPr>
            <p:nvPr userDrawn="1"/>
          </p:nvGrpSpPr>
          <p:grpSpPr bwMode="auto">
            <a:xfrm flipV="1">
              <a:off x="0" y="4063"/>
              <a:ext cx="5760" cy="257"/>
              <a:chOff x="0" y="0"/>
              <a:chExt cx="5762" cy="305"/>
            </a:xfrm>
          </p:grpSpPr>
          <p:sp>
            <p:nvSpPr>
              <p:cNvPr id="11" name="Freeform 176"/>
              <p:cNvSpPr>
                <a:spLocks/>
              </p:cNvSpPr>
              <p:nvPr/>
            </p:nvSpPr>
            <p:spPr bwMode="ltGray">
              <a:xfrm>
                <a:off x="1" y="0"/>
                <a:ext cx="5761" cy="305"/>
              </a:xfrm>
              <a:custGeom>
                <a:avLst/>
                <a:gdLst/>
                <a:ahLst/>
                <a:cxnLst>
                  <a:cxn ang="0">
                    <a:pos x="5126" y="2"/>
                  </a:cxn>
                  <a:cxn ang="0">
                    <a:pos x="5126" y="276"/>
                  </a:cxn>
                  <a:cxn ang="0">
                    <a:pos x="5037" y="278"/>
                  </a:cxn>
                  <a:cxn ang="0">
                    <a:pos x="4914" y="300"/>
                  </a:cxn>
                  <a:cxn ang="0">
                    <a:pos x="4847" y="296"/>
                  </a:cxn>
                  <a:cxn ang="0">
                    <a:pos x="4648" y="273"/>
                  </a:cxn>
                  <a:cxn ang="0">
                    <a:pos x="4508" y="264"/>
                  </a:cxn>
                  <a:cxn ang="0">
                    <a:pos x="4245" y="287"/>
                  </a:cxn>
                  <a:cxn ang="0">
                    <a:pos x="3983" y="291"/>
                  </a:cxn>
                  <a:cxn ang="0">
                    <a:pos x="3640" y="282"/>
                  </a:cxn>
                  <a:cxn ang="0">
                    <a:pos x="3346" y="287"/>
                  </a:cxn>
                  <a:cxn ang="0">
                    <a:pos x="3165" y="305"/>
                  </a:cxn>
                  <a:cxn ang="0">
                    <a:pos x="2848" y="269"/>
                  </a:cxn>
                  <a:cxn ang="0">
                    <a:pos x="2618" y="260"/>
                  </a:cxn>
                  <a:cxn ang="0">
                    <a:pos x="2360" y="273"/>
                  </a:cxn>
                  <a:cxn ang="0">
                    <a:pos x="2007" y="282"/>
                  </a:cxn>
                  <a:cxn ang="0">
                    <a:pos x="1786" y="287"/>
                  </a:cxn>
                  <a:cxn ang="0">
                    <a:pos x="1686" y="296"/>
                  </a:cxn>
                  <a:cxn ang="0">
                    <a:pos x="1528" y="273"/>
                  </a:cxn>
                  <a:cxn ang="0">
                    <a:pos x="1334" y="287"/>
                  </a:cxn>
                  <a:cxn ang="0">
                    <a:pos x="1185" y="282"/>
                  </a:cxn>
                  <a:cxn ang="0">
                    <a:pos x="1081" y="291"/>
                  </a:cxn>
                  <a:cxn ang="0">
                    <a:pos x="968" y="282"/>
                  </a:cxn>
                  <a:cxn ang="0">
                    <a:pos x="827" y="273"/>
                  </a:cxn>
                  <a:cxn ang="0">
                    <a:pos x="701" y="273"/>
                  </a:cxn>
                  <a:cxn ang="0">
                    <a:pos x="583" y="291"/>
                  </a:cxn>
                  <a:cxn ang="0">
                    <a:pos x="484" y="278"/>
                  </a:cxn>
                  <a:cxn ang="0">
                    <a:pos x="335" y="251"/>
                  </a:cxn>
                  <a:cxn ang="0">
                    <a:pos x="172" y="260"/>
                  </a:cxn>
                  <a:cxn ang="0">
                    <a:pos x="77" y="251"/>
                  </a:cxn>
                  <a:cxn ang="0">
                    <a:pos x="0" y="237"/>
                  </a:cxn>
                  <a:cxn ang="0">
                    <a:pos x="0" y="0"/>
                  </a:cxn>
                  <a:cxn ang="0">
                    <a:pos x="5126" y="2"/>
                  </a:cxn>
                </a:cxnLst>
                <a:rect l="0" t="0" r="r" b="b"/>
                <a:pathLst>
                  <a:path w="5126" h="305">
                    <a:moveTo>
                      <a:pt x="5126" y="2"/>
                    </a:moveTo>
                    <a:lnTo>
                      <a:pt x="5126" y="276"/>
                    </a:lnTo>
                    <a:lnTo>
                      <a:pt x="5037" y="278"/>
                    </a:lnTo>
                    <a:lnTo>
                      <a:pt x="4914" y="300"/>
                    </a:lnTo>
                    <a:lnTo>
                      <a:pt x="4847" y="296"/>
                    </a:lnTo>
                    <a:lnTo>
                      <a:pt x="4648" y="273"/>
                    </a:lnTo>
                    <a:lnTo>
                      <a:pt x="4508" y="264"/>
                    </a:lnTo>
                    <a:lnTo>
                      <a:pt x="4245" y="287"/>
                    </a:lnTo>
                    <a:lnTo>
                      <a:pt x="3983" y="291"/>
                    </a:lnTo>
                    <a:lnTo>
                      <a:pt x="3640" y="282"/>
                    </a:lnTo>
                    <a:lnTo>
                      <a:pt x="3346" y="287"/>
                    </a:lnTo>
                    <a:lnTo>
                      <a:pt x="3165" y="305"/>
                    </a:lnTo>
                    <a:lnTo>
                      <a:pt x="2848" y="269"/>
                    </a:lnTo>
                    <a:lnTo>
                      <a:pt x="2618" y="260"/>
                    </a:lnTo>
                    <a:lnTo>
                      <a:pt x="2360" y="273"/>
                    </a:lnTo>
                    <a:lnTo>
                      <a:pt x="2007" y="282"/>
                    </a:lnTo>
                    <a:lnTo>
                      <a:pt x="1786" y="287"/>
                    </a:lnTo>
                    <a:lnTo>
                      <a:pt x="1686" y="296"/>
                    </a:lnTo>
                    <a:lnTo>
                      <a:pt x="1528" y="273"/>
                    </a:lnTo>
                    <a:lnTo>
                      <a:pt x="1334" y="287"/>
                    </a:lnTo>
                    <a:lnTo>
                      <a:pt x="1185" y="282"/>
                    </a:lnTo>
                    <a:lnTo>
                      <a:pt x="1081" y="291"/>
                    </a:lnTo>
                    <a:lnTo>
                      <a:pt x="968" y="282"/>
                    </a:lnTo>
                    <a:lnTo>
                      <a:pt x="827" y="273"/>
                    </a:lnTo>
                    <a:lnTo>
                      <a:pt x="701" y="273"/>
                    </a:lnTo>
                    <a:lnTo>
                      <a:pt x="583" y="291"/>
                    </a:lnTo>
                    <a:lnTo>
                      <a:pt x="484" y="278"/>
                    </a:lnTo>
                    <a:lnTo>
                      <a:pt x="335" y="251"/>
                    </a:lnTo>
                    <a:lnTo>
                      <a:pt x="172" y="260"/>
                    </a:lnTo>
                    <a:lnTo>
                      <a:pt x="77" y="251"/>
                    </a:lnTo>
                    <a:lnTo>
                      <a:pt x="0" y="237"/>
                    </a:lnTo>
                    <a:lnTo>
                      <a:pt x="0" y="0"/>
                    </a:lnTo>
                    <a:lnTo>
                      <a:pt x="5126" y="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" name="Freeform 177"/>
              <p:cNvSpPr>
                <a:spLocks/>
              </p:cNvSpPr>
              <p:nvPr/>
            </p:nvSpPr>
            <p:spPr bwMode="ltGray">
              <a:xfrm>
                <a:off x="0" y="154"/>
                <a:ext cx="212" cy="107"/>
              </a:xfrm>
              <a:custGeom>
                <a:avLst/>
                <a:gdLst/>
                <a:ahLst/>
                <a:cxnLst>
                  <a:cxn ang="0">
                    <a:pos x="0" y="74"/>
                  </a:cxn>
                  <a:cxn ang="0">
                    <a:pos x="2" y="30"/>
                  </a:cxn>
                  <a:cxn ang="0">
                    <a:pos x="23" y="12"/>
                  </a:cxn>
                  <a:cxn ang="0">
                    <a:pos x="53" y="2"/>
                  </a:cxn>
                  <a:cxn ang="0">
                    <a:pos x="81" y="0"/>
                  </a:cxn>
                  <a:cxn ang="0">
                    <a:pos x="123" y="11"/>
                  </a:cxn>
                  <a:cxn ang="0">
                    <a:pos x="147" y="30"/>
                  </a:cxn>
                  <a:cxn ang="0">
                    <a:pos x="162" y="59"/>
                  </a:cxn>
                  <a:cxn ang="0">
                    <a:pos x="165" y="80"/>
                  </a:cxn>
                  <a:cxn ang="0">
                    <a:pos x="167" y="92"/>
                  </a:cxn>
                  <a:cxn ang="0">
                    <a:pos x="156" y="95"/>
                  </a:cxn>
                  <a:cxn ang="0">
                    <a:pos x="77" y="87"/>
                  </a:cxn>
                  <a:cxn ang="0">
                    <a:pos x="0" y="74"/>
                  </a:cxn>
                </a:cxnLst>
                <a:rect l="0" t="0" r="r" b="b"/>
                <a:pathLst>
                  <a:path w="167" h="95">
                    <a:moveTo>
                      <a:pt x="0" y="74"/>
                    </a:moveTo>
                    <a:lnTo>
                      <a:pt x="2" y="30"/>
                    </a:lnTo>
                    <a:lnTo>
                      <a:pt x="23" y="12"/>
                    </a:lnTo>
                    <a:lnTo>
                      <a:pt x="53" y="2"/>
                    </a:lnTo>
                    <a:lnTo>
                      <a:pt x="81" y="0"/>
                    </a:lnTo>
                    <a:lnTo>
                      <a:pt x="123" y="11"/>
                    </a:lnTo>
                    <a:lnTo>
                      <a:pt x="147" y="30"/>
                    </a:lnTo>
                    <a:lnTo>
                      <a:pt x="162" y="59"/>
                    </a:lnTo>
                    <a:lnTo>
                      <a:pt x="165" y="80"/>
                    </a:lnTo>
                    <a:lnTo>
                      <a:pt x="167" y="92"/>
                    </a:lnTo>
                    <a:lnTo>
                      <a:pt x="156" y="95"/>
                    </a:lnTo>
                    <a:lnTo>
                      <a:pt x="77" y="87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3" name="Freeform 178"/>
              <p:cNvSpPr>
                <a:spLocks/>
              </p:cNvSpPr>
              <p:nvPr/>
            </p:nvSpPr>
            <p:spPr bwMode="ltGray">
              <a:xfrm>
                <a:off x="312" y="1"/>
                <a:ext cx="1036" cy="141"/>
              </a:xfrm>
              <a:custGeom>
                <a:avLst/>
                <a:gdLst/>
                <a:ahLst/>
                <a:cxnLst>
                  <a:cxn ang="0">
                    <a:pos x="0" y="141"/>
                  </a:cxn>
                  <a:cxn ang="0">
                    <a:pos x="41" y="88"/>
                  </a:cxn>
                  <a:cxn ang="0">
                    <a:pos x="70" y="68"/>
                  </a:cxn>
                  <a:cxn ang="0">
                    <a:pos x="135" y="44"/>
                  </a:cxn>
                  <a:cxn ang="0">
                    <a:pos x="207" y="33"/>
                  </a:cxn>
                  <a:cxn ang="0">
                    <a:pos x="299" y="34"/>
                  </a:cxn>
                  <a:cxn ang="0">
                    <a:pos x="397" y="46"/>
                  </a:cxn>
                  <a:cxn ang="0">
                    <a:pos x="494" y="60"/>
                  </a:cxn>
                  <a:cxn ang="0">
                    <a:pos x="550" y="63"/>
                  </a:cxn>
                  <a:cxn ang="0">
                    <a:pos x="613" y="61"/>
                  </a:cxn>
                  <a:cxn ang="0">
                    <a:pos x="662" y="51"/>
                  </a:cxn>
                  <a:cxn ang="0">
                    <a:pos x="708" y="33"/>
                  </a:cxn>
                  <a:cxn ang="0">
                    <a:pos x="753" y="0"/>
                  </a:cxn>
                  <a:cxn ang="0">
                    <a:pos x="921" y="1"/>
                  </a:cxn>
                  <a:cxn ang="0">
                    <a:pos x="899" y="39"/>
                  </a:cxn>
                  <a:cxn ang="0">
                    <a:pos x="874" y="67"/>
                  </a:cxn>
                  <a:cxn ang="0">
                    <a:pos x="850" y="81"/>
                  </a:cxn>
                  <a:cxn ang="0">
                    <a:pos x="824" y="95"/>
                  </a:cxn>
                  <a:cxn ang="0">
                    <a:pos x="789" y="107"/>
                  </a:cxn>
                  <a:cxn ang="0">
                    <a:pos x="749" y="114"/>
                  </a:cxn>
                  <a:cxn ang="0">
                    <a:pos x="689" y="121"/>
                  </a:cxn>
                  <a:cxn ang="0">
                    <a:pos x="631" y="121"/>
                  </a:cxn>
                  <a:cxn ang="0">
                    <a:pos x="529" y="114"/>
                  </a:cxn>
                  <a:cxn ang="0">
                    <a:pos x="448" y="102"/>
                  </a:cxn>
                  <a:cxn ang="0">
                    <a:pos x="377" y="91"/>
                  </a:cxn>
                  <a:cxn ang="0">
                    <a:pos x="299" y="87"/>
                  </a:cxn>
                  <a:cxn ang="0">
                    <a:pos x="210" y="94"/>
                  </a:cxn>
                  <a:cxn ang="0">
                    <a:pos x="152" y="105"/>
                  </a:cxn>
                  <a:cxn ang="0">
                    <a:pos x="122" y="107"/>
                  </a:cxn>
                  <a:cxn ang="0">
                    <a:pos x="67" y="114"/>
                  </a:cxn>
                  <a:cxn ang="0">
                    <a:pos x="24" y="127"/>
                  </a:cxn>
                  <a:cxn ang="0">
                    <a:pos x="0" y="141"/>
                  </a:cxn>
                </a:cxnLst>
                <a:rect l="0" t="0" r="r" b="b"/>
                <a:pathLst>
                  <a:path w="921" h="141">
                    <a:moveTo>
                      <a:pt x="0" y="141"/>
                    </a:moveTo>
                    <a:lnTo>
                      <a:pt x="41" y="88"/>
                    </a:lnTo>
                    <a:lnTo>
                      <a:pt x="70" y="68"/>
                    </a:lnTo>
                    <a:lnTo>
                      <a:pt x="135" y="44"/>
                    </a:lnTo>
                    <a:lnTo>
                      <a:pt x="207" y="33"/>
                    </a:lnTo>
                    <a:lnTo>
                      <a:pt x="299" y="34"/>
                    </a:lnTo>
                    <a:lnTo>
                      <a:pt x="397" y="46"/>
                    </a:lnTo>
                    <a:lnTo>
                      <a:pt x="494" y="60"/>
                    </a:lnTo>
                    <a:lnTo>
                      <a:pt x="550" y="63"/>
                    </a:lnTo>
                    <a:lnTo>
                      <a:pt x="613" y="61"/>
                    </a:lnTo>
                    <a:lnTo>
                      <a:pt x="662" y="51"/>
                    </a:lnTo>
                    <a:lnTo>
                      <a:pt x="708" y="33"/>
                    </a:lnTo>
                    <a:lnTo>
                      <a:pt x="753" y="0"/>
                    </a:lnTo>
                    <a:lnTo>
                      <a:pt x="921" y="1"/>
                    </a:lnTo>
                    <a:lnTo>
                      <a:pt x="899" y="39"/>
                    </a:lnTo>
                    <a:lnTo>
                      <a:pt x="874" y="67"/>
                    </a:lnTo>
                    <a:lnTo>
                      <a:pt x="850" y="81"/>
                    </a:lnTo>
                    <a:lnTo>
                      <a:pt x="824" y="95"/>
                    </a:lnTo>
                    <a:lnTo>
                      <a:pt x="789" y="107"/>
                    </a:lnTo>
                    <a:lnTo>
                      <a:pt x="749" y="114"/>
                    </a:lnTo>
                    <a:lnTo>
                      <a:pt x="689" y="121"/>
                    </a:lnTo>
                    <a:lnTo>
                      <a:pt x="631" y="121"/>
                    </a:lnTo>
                    <a:lnTo>
                      <a:pt x="529" y="114"/>
                    </a:lnTo>
                    <a:lnTo>
                      <a:pt x="448" y="102"/>
                    </a:lnTo>
                    <a:lnTo>
                      <a:pt x="377" y="91"/>
                    </a:lnTo>
                    <a:lnTo>
                      <a:pt x="299" y="87"/>
                    </a:lnTo>
                    <a:lnTo>
                      <a:pt x="210" y="94"/>
                    </a:lnTo>
                    <a:lnTo>
                      <a:pt x="152" y="105"/>
                    </a:lnTo>
                    <a:lnTo>
                      <a:pt x="122" y="107"/>
                    </a:lnTo>
                    <a:lnTo>
                      <a:pt x="67" y="114"/>
                    </a:lnTo>
                    <a:lnTo>
                      <a:pt x="24" y="127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4" name="Freeform 179"/>
              <p:cNvSpPr>
                <a:spLocks/>
              </p:cNvSpPr>
              <p:nvPr/>
            </p:nvSpPr>
            <p:spPr bwMode="ltGray">
              <a:xfrm>
                <a:off x="1069" y="186"/>
                <a:ext cx="242" cy="102"/>
              </a:xfrm>
              <a:custGeom>
                <a:avLst/>
                <a:gdLst/>
                <a:ahLst/>
                <a:cxnLst>
                  <a:cxn ang="0">
                    <a:pos x="6" y="73"/>
                  </a:cxn>
                  <a:cxn ang="0">
                    <a:pos x="30" y="52"/>
                  </a:cxn>
                  <a:cxn ang="0">
                    <a:pos x="64" y="30"/>
                  </a:cxn>
                  <a:cxn ang="0">
                    <a:pos x="103" y="12"/>
                  </a:cxn>
                  <a:cxn ang="0">
                    <a:pos x="157" y="0"/>
                  </a:cxn>
                  <a:cxn ang="0">
                    <a:pos x="190" y="0"/>
                  </a:cxn>
                  <a:cxn ang="0">
                    <a:pos x="163" y="13"/>
                  </a:cxn>
                  <a:cxn ang="0">
                    <a:pos x="129" y="33"/>
                  </a:cxn>
                  <a:cxn ang="0">
                    <a:pos x="103" y="55"/>
                  </a:cxn>
                  <a:cxn ang="0">
                    <a:pos x="93" y="75"/>
                  </a:cxn>
                  <a:cxn ang="0">
                    <a:pos x="88" y="90"/>
                  </a:cxn>
                  <a:cxn ang="0">
                    <a:pos x="34" y="87"/>
                  </a:cxn>
                  <a:cxn ang="0">
                    <a:pos x="0" y="84"/>
                  </a:cxn>
                  <a:cxn ang="0">
                    <a:pos x="6" y="73"/>
                  </a:cxn>
                </a:cxnLst>
                <a:rect l="0" t="0" r="r" b="b"/>
                <a:pathLst>
                  <a:path w="190" h="90">
                    <a:moveTo>
                      <a:pt x="6" y="73"/>
                    </a:moveTo>
                    <a:lnTo>
                      <a:pt x="30" y="52"/>
                    </a:lnTo>
                    <a:lnTo>
                      <a:pt x="64" y="30"/>
                    </a:lnTo>
                    <a:lnTo>
                      <a:pt x="103" y="12"/>
                    </a:lnTo>
                    <a:lnTo>
                      <a:pt x="157" y="0"/>
                    </a:lnTo>
                    <a:lnTo>
                      <a:pt x="190" y="0"/>
                    </a:lnTo>
                    <a:lnTo>
                      <a:pt x="163" y="13"/>
                    </a:lnTo>
                    <a:lnTo>
                      <a:pt x="129" y="33"/>
                    </a:lnTo>
                    <a:lnTo>
                      <a:pt x="103" y="55"/>
                    </a:lnTo>
                    <a:lnTo>
                      <a:pt x="93" y="75"/>
                    </a:lnTo>
                    <a:lnTo>
                      <a:pt x="88" y="90"/>
                    </a:lnTo>
                    <a:lnTo>
                      <a:pt x="34" y="87"/>
                    </a:lnTo>
                    <a:lnTo>
                      <a:pt x="0" y="84"/>
                    </a:lnTo>
                    <a:lnTo>
                      <a:pt x="6" y="7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" name="Freeform 180"/>
              <p:cNvSpPr>
                <a:spLocks/>
              </p:cNvSpPr>
              <p:nvPr/>
            </p:nvSpPr>
            <p:spPr bwMode="ltGray">
              <a:xfrm>
                <a:off x="1595" y="2"/>
                <a:ext cx="214" cy="8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" y="15"/>
                  </a:cxn>
                  <a:cxn ang="0">
                    <a:pos x="45" y="42"/>
                  </a:cxn>
                  <a:cxn ang="0">
                    <a:pos x="82" y="60"/>
                  </a:cxn>
                  <a:cxn ang="0">
                    <a:pos x="136" y="80"/>
                  </a:cxn>
                  <a:cxn ang="0">
                    <a:pos x="190" y="86"/>
                  </a:cxn>
                  <a:cxn ang="0">
                    <a:pos x="136" y="63"/>
                  </a:cxn>
                  <a:cxn ang="0">
                    <a:pos x="113" y="45"/>
                  </a:cxn>
                  <a:cxn ang="0">
                    <a:pos x="93" y="19"/>
                  </a:cxn>
                  <a:cxn ang="0">
                    <a:pos x="86" y="0"/>
                  </a:cxn>
                  <a:cxn ang="0">
                    <a:pos x="0" y="0"/>
                  </a:cxn>
                </a:cxnLst>
                <a:rect l="0" t="0" r="r" b="b"/>
                <a:pathLst>
                  <a:path w="190" h="86">
                    <a:moveTo>
                      <a:pt x="0" y="0"/>
                    </a:moveTo>
                    <a:lnTo>
                      <a:pt x="11" y="15"/>
                    </a:lnTo>
                    <a:lnTo>
                      <a:pt x="45" y="42"/>
                    </a:lnTo>
                    <a:lnTo>
                      <a:pt x="82" y="60"/>
                    </a:lnTo>
                    <a:lnTo>
                      <a:pt x="136" y="80"/>
                    </a:lnTo>
                    <a:lnTo>
                      <a:pt x="190" y="86"/>
                    </a:lnTo>
                    <a:lnTo>
                      <a:pt x="136" y="63"/>
                    </a:lnTo>
                    <a:lnTo>
                      <a:pt x="113" y="45"/>
                    </a:lnTo>
                    <a:lnTo>
                      <a:pt x="93" y="19"/>
                    </a:lnTo>
                    <a:lnTo>
                      <a:pt x="8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6" name="Freeform 181"/>
              <p:cNvSpPr>
                <a:spLocks/>
              </p:cNvSpPr>
              <p:nvPr/>
            </p:nvSpPr>
            <p:spPr bwMode="ltGray">
              <a:xfrm>
                <a:off x="1646" y="153"/>
                <a:ext cx="492" cy="140"/>
              </a:xfrm>
              <a:custGeom>
                <a:avLst/>
                <a:gdLst/>
                <a:ahLst/>
                <a:cxnLst>
                  <a:cxn ang="0">
                    <a:pos x="387" y="115"/>
                  </a:cxn>
                  <a:cxn ang="0">
                    <a:pos x="372" y="96"/>
                  </a:cxn>
                  <a:cxn ang="0">
                    <a:pos x="353" y="82"/>
                  </a:cxn>
                  <a:cxn ang="0">
                    <a:pos x="327" y="69"/>
                  </a:cxn>
                  <a:cxn ang="0">
                    <a:pos x="297" y="58"/>
                  </a:cxn>
                  <a:cxn ang="0">
                    <a:pos x="258" y="49"/>
                  </a:cxn>
                  <a:cxn ang="0">
                    <a:pos x="210" y="43"/>
                  </a:cxn>
                  <a:cxn ang="0">
                    <a:pos x="155" y="39"/>
                  </a:cxn>
                  <a:cxn ang="0">
                    <a:pos x="110" y="34"/>
                  </a:cxn>
                  <a:cxn ang="0">
                    <a:pos x="68" y="28"/>
                  </a:cxn>
                  <a:cxn ang="0">
                    <a:pos x="35" y="19"/>
                  </a:cxn>
                  <a:cxn ang="0">
                    <a:pos x="11" y="9"/>
                  </a:cxn>
                  <a:cxn ang="0">
                    <a:pos x="0" y="0"/>
                  </a:cxn>
                  <a:cxn ang="0">
                    <a:pos x="15" y="40"/>
                  </a:cxn>
                  <a:cxn ang="0">
                    <a:pos x="33" y="57"/>
                  </a:cxn>
                  <a:cxn ang="0">
                    <a:pos x="74" y="75"/>
                  </a:cxn>
                  <a:cxn ang="0">
                    <a:pos x="120" y="84"/>
                  </a:cxn>
                  <a:cxn ang="0">
                    <a:pos x="170" y="94"/>
                  </a:cxn>
                  <a:cxn ang="0">
                    <a:pos x="195" y="103"/>
                  </a:cxn>
                  <a:cxn ang="0">
                    <a:pos x="209" y="115"/>
                  </a:cxn>
                  <a:cxn ang="0">
                    <a:pos x="216" y="124"/>
                  </a:cxn>
                  <a:cxn ang="0">
                    <a:pos x="282" y="120"/>
                  </a:cxn>
                  <a:cxn ang="0">
                    <a:pos x="356" y="118"/>
                  </a:cxn>
                  <a:cxn ang="0">
                    <a:pos x="387" y="115"/>
                  </a:cxn>
                </a:cxnLst>
                <a:rect l="0" t="0" r="r" b="b"/>
                <a:pathLst>
                  <a:path w="387" h="124">
                    <a:moveTo>
                      <a:pt x="387" y="115"/>
                    </a:moveTo>
                    <a:lnTo>
                      <a:pt x="372" y="96"/>
                    </a:lnTo>
                    <a:lnTo>
                      <a:pt x="353" y="82"/>
                    </a:lnTo>
                    <a:lnTo>
                      <a:pt x="327" y="69"/>
                    </a:lnTo>
                    <a:lnTo>
                      <a:pt x="297" y="58"/>
                    </a:lnTo>
                    <a:lnTo>
                      <a:pt x="258" y="49"/>
                    </a:lnTo>
                    <a:lnTo>
                      <a:pt x="210" y="43"/>
                    </a:lnTo>
                    <a:lnTo>
                      <a:pt x="155" y="39"/>
                    </a:lnTo>
                    <a:lnTo>
                      <a:pt x="110" y="34"/>
                    </a:lnTo>
                    <a:lnTo>
                      <a:pt x="68" y="28"/>
                    </a:lnTo>
                    <a:lnTo>
                      <a:pt x="35" y="19"/>
                    </a:lnTo>
                    <a:lnTo>
                      <a:pt x="11" y="9"/>
                    </a:lnTo>
                    <a:lnTo>
                      <a:pt x="0" y="0"/>
                    </a:lnTo>
                    <a:lnTo>
                      <a:pt x="15" y="40"/>
                    </a:lnTo>
                    <a:lnTo>
                      <a:pt x="33" y="57"/>
                    </a:lnTo>
                    <a:lnTo>
                      <a:pt x="74" y="75"/>
                    </a:lnTo>
                    <a:lnTo>
                      <a:pt x="120" y="84"/>
                    </a:lnTo>
                    <a:lnTo>
                      <a:pt x="170" y="94"/>
                    </a:lnTo>
                    <a:lnTo>
                      <a:pt x="195" y="103"/>
                    </a:lnTo>
                    <a:lnTo>
                      <a:pt x="209" y="115"/>
                    </a:lnTo>
                    <a:lnTo>
                      <a:pt x="216" y="124"/>
                    </a:lnTo>
                    <a:lnTo>
                      <a:pt x="282" y="120"/>
                    </a:lnTo>
                    <a:lnTo>
                      <a:pt x="356" y="118"/>
                    </a:lnTo>
                    <a:lnTo>
                      <a:pt x="387" y="1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7" name="Freeform 182"/>
              <p:cNvSpPr>
                <a:spLocks/>
              </p:cNvSpPr>
              <p:nvPr/>
            </p:nvSpPr>
            <p:spPr bwMode="ltGray">
              <a:xfrm>
                <a:off x="1964" y="2"/>
                <a:ext cx="175" cy="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21"/>
                  </a:cxn>
                  <a:cxn ang="0">
                    <a:pos x="52" y="28"/>
                  </a:cxn>
                  <a:cxn ang="0">
                    <a:pos x="90" y="29"/>
                  </a:cxn>
                  <a:cxn ang="0">
                    <a:pos x="128" y="21"/>
                  </a:cxn>
                  <a:cxn ang="0">
                    <a:pos x="156" y="0"/>
                  </a:cxn>
                  <a:cxn ang="0">
                    <a:pos x="0" y="0"/>
                  </a:cxn>
                </a:cxnLst>
                <a:rect l="0" t="0" r="r" b="b"/>
                <a:pathLst>
                  <a:path w="156" h="29">
                    <a:moveTo>
                      <a:pt x="0" y="0"/>
                    </a:moveTo>
                    <a:lnTo>
                      <a:pt x="25" y="21"/>
                    </a:lnTo>
                    <a:lnTo>
                      <a:pt x="52" y="28"/>
                    </a:lnTo>
                    <a:lnTo>
                      <a:pt x="90" y="29"/>
                    </a:lnTo>
                    <a:lnTo>
                      <a:pt x="128" y="21"/>
                    </a:lnTo>
                    <a:lnTo>
                      <a:pt x="15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8" name="Freeform 183"/>
              <p:cNvSpPr>
                <a:spLocks/>
              </p:cNvSpPr>
              <p:nvPr/>
            </p:nvSpPr>
            <p:spPr bwMode="ltGray">
              <a:xfrm>
                <a:off x="2233" y="2"/>
                <a:ext cx="1080" cy="172"/>
              </a:xfrm>
              <a:custGeom>
                <a:avLst/>
                <a:gdLst/>
                <a:ahLst/>
                <a:cxnLst>
                  <a:cxn ang="0">
                    <a:pos x="770" y="0"/>
                  </a:cxn>
                  <a:cxn ang="0">
                    <a:pos x="750" y="16"/>
                  </a:cxn>
                  <a:cxn ang="0">
                    <a:pos x="712" y="40"/>
                  </a:cxn>
                  <a:cxn ang="0">
                    <a:pos x="661" y="59"/>
                  </a:cxn>
                  <a:cxn ang="0">
                    <a:pos x="603" y="74"/>
                  </a:cxn>
                  <a:cxn ang="0">
                    <a:pos x="545" y="84"/>
                  </a:cxn>
                  <a:cxn ang="0">
                    <a:pos x="485" y="91"/>
                  </a:cxn>
                  <a:cxn ang="0">
                    <a:pos x="414" y="94"/>
                  </a:cxn>
                  <a:cxn ang="0">
                    <a:pos x="341" y="91"/>
                  </a:cxn>
                  <a:cxn ang="0">
                    <a:pos x="274" y="83"/>
                  </a:cxn>
                  <a:cxn ang="0">
                    <a:pos x="216" y="74"/>
                  </a:cxn>
                  <a:cxn ang="0">
                    <a:pos x="168" y="76"/>
                  </a:cxn>
                  <a:cxn ang="0">
                    <a:pos x="115" y="79"/>
                  </a:cxn>
                  <a:cxn ang="0">
                    <a:pos x="68" y="87"/>
                  </a:cxn>
                  <a:cxn ang="0">
                    <a:pos x="24" y="110"/>
                  </a:cxn>
                  <a:cxn ang="0">
                    <a:pos x="0" y="135"/>
                  </a:cxn>
                  <a:cxn ang="0">
                    <a:pos x="41" y="117"/>
                  </a:cxn>
                  <a:cxn ang="0">
                    <a:pos x="84" y="104"/>
                  </a:cxn>
                  <a:cxn ang="0">
                    <a:pos x="124" y="100"/>
                  </a:cxn>
                  <a:cxn ang="0">
                    <a:pos x="176" y="100"/>
                  </a:cxn>
                  <a:cxn ang="0">
                    <a:pos x="226" y="106"/>
                  </a:cxn>
                  <a:cxn ang="0">
                    <a:pos x="278" y="121"/>
                  </a:cxn>
                  <a:cxn ang="0">
                    <a:pos x="339" y="140"/>
                  </a:cxn>
                  <a:cxn ang="0">
                    <a:pos x="396" y="154"/>
                  </a:cxn>
                  <a:cxn ang="0">
                    <a:pos x="447" y="161"/>
                  </a:cxn>
                  <a:cxn ang="0">
                    <a:pos x="514" y="167"/>
                  </a:cxn>
                  <a:cxn ang="0">
                    <a:pos x="597" y="171"/>
                  </a:cxn>
                  <a:cxn ang="0">
                    <a:pos x="665" y="172"/>
                  </a:cxn>
                  <a:cxn ang="0">
                    <a:pos x="735" y="164"/>
                  </a:cxn>
                  <a:cxn ang="0">
                    <a:pos x="783" y="147"/>
                  </a:cxn>
                  <a:cxn ang="0">
                    <a:pos x="845" y="118"/>
                  </a:cxn>
                  <a:cxn ang="0">
                    <a:pos x="891" y="80"/>
                  </a:cxn>
                  <a:cxn ang="0">
                    <a:pos x="928" y="43"/>
                  </a:cxn>
                  <a:cxn ang="0">
                    <a:pos x="960" y="2"/>
                  </a:cxn>
                  <a:cxn ang="0">
                    <a:pos x="770" y="0"/>
                  </a:cxn>
                </a:cxnLst>
                <a:rect l="0" t="0" r="r" b="b"/>
                <a:pathLst>
                  <a:path w="960" h="172">
                    <a:moveTo>
                      <a:pt x="770" y="0"/>
                    </a:moveTo>
                    <a:lnTo>
                      <a:pt x="750" y="16"/>
                    </a:lnTo>
                    <a:lnTo>
                      <a:pt x="712" y="40"/>
                    </a:lnTo>
                    <a:lnTo>
                      <a:pt x="661" y="59"/>
                    </a:lnTo>
                    <a:lnTo>
                      <a:pt x="603" y="74"/>
                    </a:lnTo>
                    <a:lnTo>
                      <a:pt x="545" y="84"/>
                    </a:lnTo>
                    <a:lnTo>
                      <a:pt x="485" y="91"/>
                    </a:lnTo>
                    <a:lnTo>
                      <a:pt x="414" y="94"/>
                    </a:lnTo>
                    <a:lnTo>
                      <a:pt x="341" y="91"/>
                    </a:lnTo>
                    <a:lnTo>
                      <a:pt x="274" y="83"/>
                    </a:lnTo>
                    <a:lnTo>
                      <a:pt x="216" y="74"/>
                    </a:lnTo>
                    <a:lnTo>
                      <a:pt x="168" y="76"/>
                    </a:lnTo>
                    <a:lnTo>
                      <a:pt x="115" y="79"/>
                    </a:lnTo>
                    <a:lnTo>
                      <a:pt x="68" y="87"/>
                    </a:lnTo>
                    <a:lnTo>
                      <a:pt x="24" y="110"/>
                    </a:lnTo>
                    <a:lnTo>
                      <a:pt x="0" y="135"/>
                    </a:lnTo>
                    <a:lnTo>
                      <a:pt x="41" y="117"/>
                    </a:lnTo>
                    <a:lnTo>
                      <a:pt x="84" y="104"/>
                    </a:lnTo>
                    <a:lnTo>
                      <a:pt x="124" y="100"/>
                    </a:lnTo>
                    <a:lnTo>
                      <a:pt x="176" y="100"/>
                    </a:lnTo>
                    <a:lnTo>
                      <a:pt x="226" y="106"/>
                    </a:lnTo>
                    <a:lnTo>
                      <a:pt x="278" y="121"/>
                    </a:lnTo>
                    <a:lnTo>
                      <a:pt x="339" y="140"/>
                    </a:lnTo>
                    <a:lnTo>
                      <a:pt x="396" y="154"/>
                    </a:lnTo>
                    <a:lnTo>
                      <a:pt x="447" y="161"/>
                    </a:lnTo>
                    <a:lnTo>
                      <a:pt x="514" y="167"/>
                    </a:lnTo>
                    <a:lnTo>
                      <a:pt x="597" y="171"/>
                    </a:lnTo>
                    <a:lnTo>
                      <a:pt x="665" y="172"/>
                    </a:lnTo>
                    <a:lnTo>
                      <a:pt x="735" y="164"/>
                    </a:lnTo>
                    <a:lnTo>
                      <a:pt x="783" y="147"/>
                    </a:lnTo>
                    <a:lnTo>
                      <a:pt x="845" y="118"/>
                    </a:lnTo>
                    <a:lnTo>
                      <a:pt x="891" y="80"/>
                    </a:lnTo>
                    <a:lnTo>
                      <a:pt x="928" y="43"/>
                    </a:lnTo>
                    <a:lnTo>
                      <a:pt x="960" y="2"/>
                    </a:lnTo>
                    <a:lnTo>
                      <a:pt x="77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9" name="Freeform 184"/>
              <p:cNvSpPr>
                <a:spLocks/>
              </p:cNvSpPr>
              <p:nvPr/>
            </p:nvSpPr>
            <p:spPr bwMode="ltGray">
              <a:xfrm>
                <a:off x="3592" y="174"/>
                <a:ext cx="287" cy="125"/>
              </a:xfrm>
              <a:custGeom>
                <a:avLst/>
                <a:gdLst/>
                <a:ahLst/>
                <a:cxnLst>
                  <a:cxn ang="0">
                    <a:pos x="0" y="111"/>
                  </a:cxn>
                  <a:cxn ang="0">
                    <a:pos x="1" y="86"/>
                  </a:cxn>
                  <a:cxn ang="0">
                    <a:pos x="12" y="54"/>
                  </a:cxn>
                  <a:cxn ang="0">
                    <a:pos x="28" y="33"/>
                  </a:cxn>
                  <a:cxn ang="0">
                    <a:pos x="55" y="12"/>
                  </a:cxn>
                  <a:cxn ang="0">
                    <a:pos x="93" y="2"/>
                  </a:cxn>
                  <a:cxn ang="0">
                    <a:pos x="121" y="0"/>
                  </a:cxn>
                  <a:cxn ang="0">
                    <a:pos x="157" y="6"/>
                  </a:cxn>
                  <a:cxn ang="0">
                    <a:pos x="181" y="20"/>
                  </a:cxn>
                  <a:cxn ang="0">
                    <a:pos x="202" y="41"/>
                  </a:cxn>
                  <a:cxn ang="0">
                    <a:pos x="214" y="66"/>
                  </a:cxn>
                  <a:cxn ang="0">
                    <a:pos x="220" y="83"/>
                  </a:cxn>
                  <a:cxn ang="0">
                    <a:pos x="226" y="98"/>
                  </a:cxn>
                  <a:cxn ang="0">
                    <a:pos x="120" y="102"/>
                  </a:cxn>
                  <a:cxn ang="0">
                    <a:pos x="0" y="111"/>
                  </a:cxn>
                </a:cxnLst>
                <a:rect l="0" t="0" r="r" b="b"/>
                <a:pathLst>
                  <a:path w="226" h="111">
                    <a:moveTo>
                      <a:pt x="0" y="111"/>
                    </a:moveTo>
                    <a:lnTo>
                      <a:pt x="1" y="86"/>
                    </a:lnTo>
                    <a:lnTo>
                      <a:pt x="12" y="54"/>
                    </a:lnTo>
                    <a:lnTo>
                      <a:pt x="28" y="33"/>
                    </a:lnTo>
                    <a:lnTo>
                      <a:pt x="55" y="12"/>
                    </a:lnTo>
                    <a:lnTo>
                      <a:pt x="93" y="2"/>
                    </a:lnTo>
                    <a:lnTo>
                      <a:pt x="121" y="0"/>
                    </a:lnTo>
                    <a:lnTo>
                      <a:pt x="157" y="6"/>
                    </a:lnTo>
                    <a:lnTo>
                      <a:pt x="181" y="20"/>
                    </a:lnTo>
                    <a:lnTo>
                      <a:pt x="202" y="41"/>
                    </a:lnTo>
                    <a:lnTo>
                      <a:pt x="214" y="66"/>
                    </a:lnTo>
                    <a:lnTo>
                      <a:pt x="220" y="83"/>
                    </a:lnTo>
                    <a:lnTo>
                      <a:pt x="226" y="98"/>
                    </a:lnTo>
                    <a:lnTo>
                      <a:pt x="120" y="102"/>
                    </a:lnTo>
                    <a:lnTo>
                      <a:pt x="0" y="11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0" name="Freeform 185"/>
              <p:cNvSpPr>
                <a:spLocks/>
              </p:cNvSpPr>
              <p:nvPr/>
            </p:nvSpPr>
            <p:spPr bwMode="ltGray">
              <a:xfrm>
                <a:off x="3479" y="2"/>
                <a:ext cx="157" cy="45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57" y="19"/>
                  </a:cxn>
                  <a:cxn ang="0">
                    <a:pos x="32" y="29"/>
                  </a:cxn>
                  <a:cxn ang="0">
                    <a:pos x="0" y="33"/>
                  </a:cxn>
                  <a:cxn ang="0">
                    <a:pos x="52" y="45"/>
                  </a:cxn>
                  <a:cxn ang="0">
                    <a:pos x="85" y="38"/>
                  </a:cxn>
                  <a:cxn ang="0">
                    <a:pos x="140" y="2"/>
                  </a:cxn>
                  <a:cxn ang="0">
                    <a:pos x="86" y="0"/>
                  </a:cxn>
                </a:cxnLst>
                <a:rect l="0" t="0" r="r" b="b"/>
                <a:pathLst>
                  <a:path w="140" h="45">
                    <a:moveTo>
                      <a:pt x="86" y="0"/>
                    </a:moveTo>
                    <a:lnTo>
                      <a:pt x="57" y="19"/>
                    </a:lnTo>
                    <a:lnTo>
                      <a:pt x="32" y="29"/>
                    </a:lnTo>
                    <a:lnTo>
                      <a:pt x="0" y="33"/>
                    </a:lnTo>
                    <a:lnTo>
                      <a:pt x="52" y="45"/>
                    </a:lnTo>
                    <a:lnTo>
                      <a:pt x="85" y="38"/>
                    </a:lnTo>
                    <a:lnTo>
                      <a:pt x="140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1" name="Freeform 186"/>
              <p:cNvSpPr>
                <a:spLocks/>
              </p:cNvSpPr>
              <p:nvPr/>
            </p:nvSpPr>
            <p:spPr bwMode="ltGray">
              <a:xfrm>
                <a:off x="3680" y="71"/>
                <a:ext cx="722" cy="112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8" y="4"/>
                  </a:cxn>
                  <a:cxn ang="0">
                    <a:pos x="66" y="0"/>
                  </a:cxn>
                  <a:cxn ang="0">
                    <a:pos x="111" y="0"/>
                  </a:cxn>
                  <a:cxn ang="0">
                    <a:pos x="154" y="1"/>
                  </a:cxn>
                  <a:cxn ang="0">
                    <a:pos x="207" y="18"/>
                  </a:cxn>
                  <a:cxn ang="0">
                    <a:pos x="261" y="43"/>
                  </a:cxn>
                  <a:cxn ang="0">
                    <a:pos x="300" y="48"/>
                  </a:cxn>
                  <a:cxn ang="0">
                    <a:pos x="351" y="43"/>
                  </a:cxn>
                  <a:cxn ang="0">
                    <a:pos x="391" y="31"/>
                  </a:cxn>
                  <a:cxn ang="0">
                    <a:pos x="430" y="21"/>
                  </a:cxn>
                  <a:cxn ang="0">
                    <a:pos x="474" y="12"/>
                  </a:cxn>
                  <a:cxn ang="0">
                    <a:pos x="517" y="13"/>
                  </a:cxn>
                  <a:cxn ang="0">
                    <a:pos x="546" y="21"/>
                  </a:cxn>
                  <a:cxn ang="0">
                    <a:pos x="574" y="39"/>
                  </a:cxn>
                  <a:cxn ang="0">
                    <a:pos x="525" y="36"/>
                  </a:cxn>
                  <a:cxn ang="0">
                    <a:pos x="489" y="42"/>
                  </a:cxn>
                  <a:cxn ang="0">
                    <a:pos x="450" y="55"/>
                  </a:cxn>
                  <a:cxn ang="0">
                    <a:pos x="412" y="73"/>
                  </a:cxn>
                  <a:cxn ang="0">
                    <a:pos x="381" y="87"/>
                  </a:cxn>
                  <a:cxn ang="0">
                    <a:pos x="340" y="96"/>
                  </a:cxn>
                  <a:cxn ang="0">
                    <a:pos x="291" y="99"/>
                  </a:cxn>
                  <a:cxn ang="0">
                    <a:pos x="234" y="91"/>
                  </a:cxn>
                  <a:cxn ang="0">
                    <a:pos x="178" y="76"/>
                  </a:cxn>
                  <a:cxn ang="0">
                    <a:pos x="139" y="57"/>
                  </a:cxn>
                  <a:cxn ang="0">
                    <a:pos x="102" y="33"/>
                  </a:cxn>
                  <a:cxn ang="0">
                    <a:pos x="66" y="18"/>
                  </a:cxn>
                  <a:cxn ang="0">
                    <a:pos x="30" y="13"/>
                  </a:cxn>
                  <a:cxn ang="0">
                    <a:pos x="0" y="15"/>
                  </a:cxn>
                </a:cxnLst>
                <a:rect l="0" t="0" r="r" b="b"/>
                <a:pathLst>
                  <a:path w="574" h="99">
                    <a:moveTo>
                      <a:pt x="0" y="15"/>
                    </a:moveTo>
                    <a:lnTo>
                      <a:pt x="28" y="4"/>
                    </a:lnTo>
                    <a:lnTo>
                      <a:pt x="66" y="0"/>
                    </a:lnTo>
                    <a:lnTo>
                      <a:pt x="111" y="0"/>
                    </a:lnTo>
                    <a:lnTo>
                      <a:pt x="154" y="1"/>
                    </a:lnTo>
                    <a:lnTo>
                      <a:pt x="207" y="18"/>
                    </a:lnTo>
                    <a:lnTo>
                      <a:pt x="261" y="43"/>
                    </a:lnTo>
                    <a:lnTo>
                      <a:pt x="300" y="48"/>
                    </a:lnTo>
                    <a:lnTo>
                      <a:pt x="351" y="43"/>
                    </a:lnTo>
                    <a:lnTo>
                      <a:pt x="391" y="31"/>
                    </a:lnTo>
                    <a:lnTo>
                      <a:pt x="430" y="21"/>
                    </a:lnTo>
                    <a:lnTo>
                      <a:pt x="474" y="12"/>
                    </a:lnTo>
                    <a:lnTo>
                      <a:pt x="517" y="13"/>
                    </a:lnTo>
                    <a:lnTo>
                      <a:pt x="546" y="21"/>
                    </a:lnTo>
                    <a:lnTo>
                      <a:pt x="574" y="39"/>
                    </a:lnTo>
                    <a:lnTo>
                      <a:pt x="525" y="36"/>
                    </a:lnTo>
                    <a:lnTo>
                      <a:pt x="489" y="42"/>
                    </a:lnTo>
                    <a:lnTo>
                      <a:pt x="450" y="55"/>
                    </a:lnTo>
                    <a:lnTo>
                      <a:pt x="412" y="73"/>
                    </a:lnTo>
                    <a:lnTo>
                      <a:pt x="381" y="87"/>
                    </a:lnTo>
                    <a:lnTo>
                      <a:pt x="340" y="96"/>
                    </a:lnTo>
                    <a:lnTo>
                      <a:pt x="291" y="99"/>
                    </a:lnTo>
                    <a:lnTo>
                      <a:pt x="234" y="91"/>
                    </a:lnTo>
                    <a:lnTo>
                      <a:pt x="178" y="76"/>
                    </a:lnTo>
                    <a:lnTo>
                      <a:pt x="139" y="57"/>
                    </a:lnTo>
                    <a:lnTo>
                      <a:pt x="102" y="33"/>
                    </a:lnTo>
                    <a:lnTo>
                      <a:pt x="66" y="18"/>
                    </a:lnTo>
                    <a:lnTo>
                      <a:pt x="30" y="13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" name="Freeform 187"/>
              <p:cNvSpPr>
                <a:spLocks/>
              </p:cNvSpPr>
              <p:nvPr/>
            </p:nvSpPr>
            <p:spPr bwMode="ltGray">
              <a:xfrm>
                <a:off x="4375" y="211"/>
                <a:ext cx="109" cy="77"/>
              </a:xfrm>
              <a:custGeom>
                <a:avLst/>
                <a:gdLst/>
                <a:ahLst/>
                <a:cxnLst>
                  <a:cxn ang="0">
                    <a:pos x="0" y="66"/>
                  </a:cxn>
                  <a:cxn ang="0">
                    <a:pos x="14" y="39"/>
                  </a:cxn>
                  <a:cxn ang="0">
                    <a:pos x="39" y="17"/>
                  </a:cxn>
                  <a:cxn ang="0">
                    <a:pos x="62" y="6"/>
                  </a:cxn>
                  <a:cxn ang="0">
                    <a:pos x="86" y="0"/>
                  </a:cxn>
                  <a:cxn ang="0">
                    <a:pos x="59" y="33"/>
                  </a:cxn>
                  <a:cxn ang="0">
                    <a:pos x="50" y="54"/>
                  </a:cxn>
                  <a:cxn ang="0">
                    <a:pos x="47" y="68"/>
                  </a:cxn>
                  <a:cxn ang="0">
                    <a:pos x="0" y="66"/>
                  </a:cxn>
                </a:cxnLst>
                <a:rect l="0" t="0" r="r" b="b"/>
                <a:pathLst>
                  <a:path w="86" h="68">
                    <a:moveTo>
                      <a:pt x="0" y="66"/>
                    </a:moveTo>
                    <a:lnTo>
                      <a:pt x="14" y="39"/>
                    </a:lnTo>
                    <a:lnTo>
                      <a:pt x="39" y="17"/>
                    </a:lnTo>
                    <a:lnTo>
                      <a:pt x="62" y="6"/>
                    </a:lnTo>
                    <a:lnTo>
                      <a:pt x="86" y="0"/>
                    </a:lnTo>
                    <a:lnTo>
                      <a:pt x="59" y="33"/>
                    </a:lnTo>
                    <a:lnTo>
                      <a:pt x="50" y="54"/>
                    </a:lnTo>
                    <a:lnTo>
                      <a:pt x="47" y="68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3" name="Freeform 188"/>
              <p:cNvSpPr>
                <a:spLocks/>
              </p:cNvSpPr>
              <p:nvPr/>
            </p:nvSpPr>
            <p:spPr bwMode="ltGray">
              <a:xfrm>
                <a:off x="4602" y="2"/>
                <a:ext cx="264" cy="115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96" y="33"/>
                  </a:cxn>
                  <a:cxn ang="0">
                    <a:pos x="78" y="63"/>
                  </a:cxn>
                  <a:cxn ang="0">
                    <a:pos x="48" y="91"/>
                  </a:cxn>
                  <a:cxn ang="0">
                    <a:pos x="0" y="117"/>
                  </a:cxn>
                  <a:cxn ang="0">
                    <a:pos x="48" y="115"/>
                  </a:cxn>
                  <a:cxn ang="0">
                    <a:pos x="100" y="103"/>
                  </a:cxn>
                  <a:cxn ang="0">
                    <a:pos x="151" y="83"/>
                  </a:cxn>
                  <a:cxn ang="0">
                    <a:pos x="195" y="50"/>
                  </a:cxn>
                  <a:cxn ang="0">
                    <a:pos x="234" y="0"/>
                  </a:cxn>
                  <a:cxn ang="0">
                    <a:pos x="114" y="0"/>
                  </a:cxn>
                </a:cxnLst>
                <a:rect l="0" t="0" r="r" b="b"/>
                <a:pathLst>
                  <a:path w="234" h="117">
                    <a:moveTo>
                      <a:pt x="114" y="0"/>
                    </a:moveTo>
                    <a:lnTo>
                      <a:pt x="96" y="33"/>
                    </a:lnTo>
                    <a:lnTo>
                      <a:pt x="78" y="63"/>
                    </a:lnTo>
                    <a:lnTo>
                      <a:pt x="48" y="91"/>
                    </a:lnTo>
                    <a:lnTo>
                      <a:pt x="0" y="117"/>
                    </a:lnTo>
                    <a:lnTo>
                      <a:pt x="48" y="115"/>
                    </a:lnTo>
                    <a:lnTo>
                      <a:pt x="100" y="103"/>
                    </a:lnTo>
                    <a:lnTo>
                      <a:pt x="151" y="83"/>
                    </a:lnTo>
                    <a:lnTo>
                      <a:pt x="195" y="50"/>
                    </a:lnTo>
                    <a:lnTo>
                      <a:pt x="23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4" name="Freeform 189"/>
              <p:cNvSpPr>
                <a:spLocks/>
              </p:cNvSpPr>
              <p:nvPr/>
            </p:nvSpPr>
            <p:spPr bwMode="ltGray">
              <a:xfrm>
                <a:off x="4767" y="171"/>
                <a:ext cx="521" cy="115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16" y="83"/>
                  </a:cxn>
                  <a:cxn ang="0">
                    <a:pos x="42" y="68"/>
                  </a:cxn>
                  <a:cxn ang="0">
                    <a:pos x="82" y="50"/>
                  </a:cxn>
                  <a:cxn ang="0">
                    <a:pos x="126" y="41"/>
                  </a:cxn>
                  <a:cxn ang="0">
                    <a:pos x="195" y="39"/>
                  </a:cxn>
                  <a:cxn ang="0">
                    <a:pos x="247" y="38"/>
                  </a:cxn>
                  <a:cxn ang="0">
                    <a:pos x="301" y="35"/>
                  </a:cxn>
                  <a:cxn ang="0">
                    <a:pos x="340" y="27"/>
                  </a:cxn>
                  <a:cxn ang="0">
                    <a:pos x="381" y="12"/>
                  </a:cxn>
                  <a:cxn ang="0">
                    <a:pos x="406" y="0"/>
                  </a:cxn>
                  <a:cxn ang="0">
                    <a:pos x="411" y="12"/>
                  </a:cxn>
                  <a:cxn ang="0">
                    <a:pos x="373" y="36"/>
                  </a:cxn>
                  <a:cxn ang="0">
                    <a:pos x="324" y="57"/>
                  </a:cxn>
                  <a:cxn ang="0">
                    <a:pos x="261" y="71"/>
                  </a:cxn>
                  <a:cxn ang="0">
                    <a:pos x="238" y="83"/>
                  </a:cxn>
                  <a:cxn ang="0">
                    <a:pos x="177" y="87"/>
                  </a:cxn>
                  <a:cxn ang="0">
                    <a:pos x="76" y="98"/>
                  </a:cxn>
                  <a:cxn ang="0">
                    <a:pos x="0" y="102"/>
                  </a:cxn>
                </a:cxnLst>
                <a:rect l="0" t="0" r="r" b="b"/>
                <a:pathLst>
                  <a:path w="411" h="102">
                    <a:moveTo>
                      <a:pt x="0" y="102"/>
                    </a:moveTo>
                    <a:lnTo>
                      <a:pt x="16" y="83"/>
                    </a:lnTo>
                    <a:lnTo>
                      <a:pt x="42" y="68"/>
                    </a:lnTo>
                    <a:lnTo>
                      <a:pt x="82" y="50"/>
                    </a:lnTo>
                    <a:lnTo>
                      <a:pt x="126" y="41"/>
                    </a:lnTo>
                    <a:lnTo>
                      <a:pt x="195" y="39"/>
                    </a:lnTo>
                    <a:lnTo>
                      <a:pt x="247" y="38"/>
                    </a:lnTo>
                    <a:lnTo>
                      <a:pt x="301" y="35"/>
                    </a:lnTo>
                    <a:lnTo>
                      <a:pt x="340" y="27"/>
                    </a:lnTo>
                    <a:lnTo>
                      <a:pt x="381" y="12"/>
                    </a:lnTo>
                    <a:lnTo>
                      <a:pt x="406" y="0"/>
                    </a:lnTo>
                    <a:lnTo>
                      <a:pt x="411" y="12"/>
                    </a:lnTo>
                    <a:lnTo>
                      <a:pt x="373" y="36"/>
                    </a:lnTo>
                    <a:lnTo>
                      <a:pt x="324" y="57"/>
                    </a:lnTo>
                    <a:lnTo>
                      <a:pt x="261" y="71"/>
                    </a:lnTo>
                    <a:lnTo>
                      <a:pt x="238" y="83"/>
                    </a:lnTo>
                    <a:lnTo>
                      <a:pt x="177" y="87"/>
                    </a:lnTo>
                    <a:lnTo>
                      <a:pt x="76" y="98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5" name="Freeform 190"/>
              <p:cNvSpPr>
                <a:spLocks/>
              </p:cNvSpPr>
              <p:nvPr/>
            </p:nvSpPr>
            <p:spPr bwMode="ltGray">
              <a:xfrm>
                <a:off x="5074" y="2"/>
                <a:ext cx="203" cy="83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8" y="56"/>
                  </a:cxn>
                  <a:cxn ang="0">
                    <a:pos x="52" y="77"/>
                  </a:cxn>
                  <a:cxn ang="0">
                    <a:pos x="85" y="84"/>
                  </a:cxn>
                  <a:cxn ang="0">
                    <a:pos x="120" y="81"/>
                  </a:cxn>
                  <a:cxn ang="0">
                    <a:pos x="151" y="64"/>
                  </a:cxn>
                  <a:cxn ang="0">
                    <a:pos x="168" y="39"/>
                  </a:cxn>
                  <a:cxn ang="0">
                    <a:pos x="180" y="0"/>
                  </a:cxn>
                  <a:cxn ang="0">
                    <a:pos x="0" y="0"/>
                  </a:cxn>
                  <a:cxn ang="0">
                    <a:pos x="1" y="23"/>
                  </a:cxn>
                </a:cxnLst>
                <a:rect l="0" t="0" r="r" b="b"/>
                <a:pathLst>
                  <a:path w="180" h="84">
                    <a:moveTo>
                      <a:pt x="1" y="23"/>
                    </a:moveTo>
                    <a:lnTo>
                      <a:pt x="18" y="56"/>
                    </a:lnTo>
                    <a:lnTo>
                      <a:pt x="52" y="77"/>
                    </a:lnTo>
                    <a:lnTo>
                      <a:pt x="85" y="84"/>
                    </a:lnTo>
                    <a:lnTo>
                      <a:pt x="120" y="81"/>
                    </a:lnTo>
                    <a:lnTo>
                      <a:pt x="151" y="64"/>
                    </a:lnTo>
                    <a:lnTo>
                      <a:pt x="168" y="39"/>
                    </a:lnTo>
                    <a:lnTo>
                      <a:pt x="180" y="0"/>
                    </a:lnTo>
                    <a:lnTo>
                      <a:pt x="0" y="0"/>
                    </a:lnTo>
                    <a:lnTo>
                      <a:pt x="1" y="2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6" name="Freeform 191"/>
              <p:cNvSpPr>
                <a:spLocks/>
              </p:cNvSpPr>
              <p:nvPr/>
            </p:nvSpPr>
            <p:spPr bwMode="ltGray">
              <a:xfrm>
                <a:off x="5366" y="37"/>
                <a:ext cx="396" cy="83"/>
              </a:xfrm>
              <a:custGeom>
                <a:avLst/>
                <a:gdLst/>
                <a:ahLst/>
                <a:cxnLst>
                  <a:cxn ang="0">
                    <a:pos x="312" y="0"/>
                  </a:cxn>
                  <a:cxn ang="0">
                    <a:pos x="249" y="19"/>
                  </a:cxn>
                  <a:cxn ang="0">
                    <a:pos x="192" y="30"/>
                  </a:cxn>
                  <a:cxn ang="0">
                    <a:pos x="150" y="33"/>
                  </a:cxn>
                  <a:cxn ang="0">
                    <a:pos x="100" y="33"/>
                  </a:cxn>
                  <a:cxn ang="0">
                    <a:pos x="34" y="24"/>
                  </a:cxn>
                  <a:cxn ang="0">
                    <a:pos x="0" y="15"/>
                  </a:cxn>
                  <a:cxn ang="0">
                    <a:pos x="88" y="52"/>
                  </a:cxn>
                  <a:cxn ang="0">
                    <a:pos x="130" y="63"/>
                  </a:cxn>
                  <a:cxn ang="0">
                    <a:pos x="178" y="70"/>
                  </a:cxn>
                  <a:cxn ang="0">
                    <a:pos x="238" y="73"/>
                  </a:cxn>
                  <a:cxn ang="0">
                    <a:pos x="274" y="70"/>
                  </a:cxn>
                  <a:cxn ang="0">
                    <a:pos x="309" y="67"/>
                  </a:cxn>
                  <a:cxn ang="0">
                    <a:pos x="312" y="0"/>
                  </a:cxn>
                </a:cxnLst>
                <a:rect l="0" t="0" r="r" b="b"/>
                <a:pathLst>
                  <a:path w="312" h="73">
                    <a:moveTo>
                      <a:pt x="312" y="0"/>
                    </a:moveTo>
                    <a:lnTo>
                      <a:pt x="249" y="19"/>
                    </a:lnTo>
                    <a:lnTo>
                      <a:pt x="192" y="30"/>
                    </a:lnTo>
                    <a:lnTo>
                      <a:pt x="150" y="33"/>
                    </a:lnTo>
                    <a:lnTo>
                      <a:pt x="100" y="33"/>
                    </a:lnTo>
                    <a:lnTo>
                      <a:pt x="34" y="24"/>
                    </a:lnTo>
                    <a:lnTo>
                      <a:pt x="0" y="15"/>
                    </a:lnTo>
                    <a:lnTo>
                      <a:pt x="88" y="52"/>
                    </a:lnTo>
                    <a:lnTo>
                      <a:pt x="130" y="63"/>
                    </a:lnTo>
                    <a:lnTo>
                      <a:pt x="178" y="70"/>
                    </a:lnTo>
                    <a:lnTo>
                      <a:pt x="238" y="73"/>
                    </a:lnTo>
                    <a:lnTo>
                      <a:pt x="274" y="70"/>
                    </a:lnTo>
                    <a:lnTo>
                      <a:pt x="309" y="67"/>
                    </a:lnTo>
                    <a:lnTo>
                      <a:pt x="312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7" name="Freeform 192"/>
              <p:cNvSpPr>
                <a:spLocks/>
              </p:cNvSpPr>
              <p:nvPr/>
            </p:nvSpPr>
            <p:spPr bwMode="ltGray">
              <a:xfrm>
                <a:off x="5557" y="225"/>
                <a:ext cx="67" cy="70"/>
              </a:xfrm>
              <a:custGeom>
                <a:avLst/>
                <a:gdLst/>
                <a:ahLst/>
                <a:cxnLst>
                  <a:cxn ang="0">
                    <a:pos x="0" y="62"/>
                  </a:cxn>
                  <a:cxn ang="0">
                    <a:pos x="2" y="44"/>
                  </a:cxn>
                  <a:cxn ang="0">
                    <a:pos x="12" y="23"/>
                  </a:cxn>
                  <a:cxn ang="0">
                    <a:pos x="27" y="8"/>
                  </a:cxn>
                  <a:cxn ang="0">
                    <a:pos x="44" y="0"/>
                  </a:cxn>
                  <a:cxn ang="0">
                    <a:pos x="41" y="18"/>
                  </a:cxn>
                  <a:cxn ang="0">
                    <a:pos x="44" y="41"/>
                  </a:cxn>
                  <a:cxn ang="0">
                    <a:pos x="53" y="53"/>
                  </a:cxn>
                  <a:cxn ang="0">
                    <a:pos x="0" y="62"/>
                  </a:cxn>
                </a:cxnLst>
                <a:rect l="0" t="0" r="r" b="b"/>
                <a:pathLst>
                  <a:path w="53" h="62">
                    <a:moveTo>
                      <a:pt x="0" y="62"/>
                    </a:moveTo>
                    <a:lnTo>
                      <a:pt x="2" y="44"/>
                    </a:lnTo>
                    <a:lnTo>
                      <a:pt x="12" y="23"/>
                    </a:lnTo>
                    <a:lnTo>
                      <a:pt x="27" y="8"/>
                    </a:lnTo>
                    <a:lnTo>
                      <a:pt x="44" y="0"/>
                    </a:lnTo>
                    <a:lnTo>
                      <a:pt x="41" y="18"/>
                    </a:lnTo>
                    <a:lnTo>
                      <a:pt x="44" y="41"/>
                    </a:lnTo>
                    <a:lnTo>
                      <a:pt x="53" y="53"/>
                    </a:lnTo>
                    <a:lnTo>
                      <a:pt x="0" y="6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8" name="Group 193"/>
            <p:cNvGrpSpPr>
              <a:grpSpLocks/>
            </p:cNvGrpSpPr>
            <p:nvPr/>
          </p:nvGrpSpPr>
          <p:grpSpPr bwMode="auto">
            <a:xfrm flipH="1" flipV="1">
              <a:off x="4368" y="1872"/>
              <a:ext cx="1145" cy="512"/>
              <a:chOff x="204" y="225"/>
              <a:chExt cx="1145" cy="512"/>
            </a:xfrm>
          </p:grpSpPr>
          <p:sp>
            <p:nvSpPr>
              <p:cNvPr id="9" name="Freeform 194"/>
              <p:cNvSpPr>
                <a:spLocks/>
              </p:cNvSpPr>
              <p:nvPr/>
            </p:nvSpPr>
            <p:spPr bwMode="gray">
              <a:xfrm>
                <a:off x="204" y="284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" name="Freeform 195"/>
              <p:cNvSpPr>
                <a:spLocks/>
              </p:cNvSpPr>
              <p:nvPr/>
            </p:nvSpPr>
            <p:spPr bwMode="gray">
              <a:xfrm>
                <a:off x="345" y="225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</p:grpSp>
      <p:sp>
        <p:nvSpPr>
          <p:cNvPr id="36007" name="Rectangle 16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Ana başlık stilini düzenlemek için tıklatın</a:t>
            </a:r>
          </a:p>
        </p:txBody>
      </p:sp>
      <p:sp>
        <p:nvSpPr>
          <p:cNvPr id="36008" name="Rectangle 16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196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tr-TR"/>
              <a:t>Ana alt başlık stilini düzenlemek için tıklatın</a:t>
            </a:r>
          </a:p>
        </p:txBody>
      </p:sp>
      <p:sp>
        <p:nvSpPr>
          <p:cNvPr id="194" name="Rectangle 169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95" name="Rectangle 17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96" name="Rectangle 17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B5F0D8-8102-4383-BD76-C3BF7BCD6A3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07165-49DB-4349-AC00-FE7F7B0B598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15100" y="542925"/>
            <a:ext cx="1943100" cy="565308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85800" y="542925"/>
            <a:ext cx="5676900" cy="565308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B3370-78A4-44EB-B4D9-9B71FF73BA9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048662-C091-41F5-B44E-C484264666A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6208C-2804-4690-9CB0-FDC650D250B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0" y="20812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20812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0EC5F-30E7-4550-BCAE-F61DD0EB40C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41B227-D263-46DE-877D-EFBF24885AE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717946-72A9-4225-BF27-F4EDE569F5A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FD1CAF-00FD-4CAC-8805-283394829C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6C8FF-8F2F-45DD-848D-78414EB64EF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9744F5-58D9-4F41-B6F9-E7DB892624A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96"/>
          <p:cNvGrpSpPr>
            <a:grpSpLocks/>
          </p:cNvGrpSpPr>
          <p:nvPr/>
        </p:nvGrpSpPr>
        <p:grpSpPr bwMode="auto">
          <a:xfrm>
            <a:off x="-119063" y="-104775"/>
            <a:ext cx="9394826" cy="7042150"/>
            <a:chOff x="-75" y="-66"/>
            <a:chExt cx="5918" cy="4436"/>
          </a:xfrm>
        </p:grpSpPr>
        <p:grpSp>
          <p:nvGrpSpPr>
            <p:cNvPr id="1032" name="Group 2"/>
            <p:cNvGrpSpPr>
              <a:grpSpLocks/>
            </p:cNvGrpSpPr>
            <p:nvPr/>
          </p:nvGrpSpPr>
          <p:grpSpPr bwMode="auto">
            <a:xfrm>
              <a:off x="-75" y="-66"/>
              <a:ext cx="5918" cy="4436"/>
              <a:chOff x="-78" y="-70"/>
              <a:chExt cx="5918" cy="4436"/>
            </a:xfrm>
          </p:grpSpPr>
          <p:grpSp>
            <p:nvGrpSpPr>
              <p:cNvPr id="1057" name="Group 3"/>
              <p:cNvGrpSpPr>
                <a:grpSpLocks/>
              </p:cNvGrpSpPr>
              <p:nvPr/>
            </p:nvGrpSpPr>
            <p:grpSpPr bwMode="auto">
              <a:xfrm>
                <a:off x="1373" y="2671"/>
                <a:ext cx="910" cy="818"/>
                <a:chOff x="1373" y="2671"/>
                <a:chExt cx="910" cy="818"/>
              </a:xfrm>
            </p:grpSpPr>
            <p:sp>
              <p:nvSpPr>
                <p:cNvPr id="22532" name="Freeform 4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3" name="Freeform 5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4" name="Freeform 6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5" name="Freeform 7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58" name="Group 8"/>
              <p:cNvGrpSpPr>
                <a:grpSpLocks/>
              </p:cNvGrpSpPr>
              <p:nvPr/>
            </p:nvGrpSpPr>
            <p:grpSpPr bwMode="auto">
              <a:xfrm>
                <a:off x="2100" y="2253"/>
                <a:ext cx="910" cy="818"/>
                <a:chOff x="1373" y="2671"/>
                <a:chExt cx="910" cy="818"/>
              </a:xfrm>
            </p:grpSpPr>
            <p:sp>
              <p:nvSpPr>
                <p:cNvPr id="22537" name="Freeform 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8" name="Freeform 1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9" name="Freeform 1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0" name="Freeform 1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41" name="Freeform 13"/>
              <p:cNvSpPr>
                <a:spLocks/>
              </p:cNvSpPr>
              <p:nvPr/>
            </p:nvSpPr>
            <p:spPr bwMode="hidden">
              <a:xfrm>
                <a:off x="672" y="312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2" name="Freeform 14"/>
              <p:cNvSpPr>
                <a:spLocks/>
              </p:cNvSpPr>
              <p:nvPr/>
            </p:nvSpPr>
            <p:spPr bwMode="hidden">
              <a:xfrm rot="17783459">
                <a:off x="1204" y="340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3" name="Freeform 15"/>
              <p:cNvSpPr>
                <a:spLocks/>
              </p:cNvSpPr>
              <p:nvPr/>
            </p:nvSpPr>
            <p:spPr bwMode="hidden">
              <a:xfrm>
                <a:off x="771" y="351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4" name="Freeform 16"/>
              <p:cNvSpPr>
                <a:spLocks/>
              </p:cNvSpPr>
              <p:nvPr/>
            </p:nvSpPr>
            <p:spPr bwMode="hidden">
              <a:xfrm>
                <a:off x="1060" y="305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63" name="Group 17"/>
              <p:cNvGrpSpPr>
                <a:grpSpLocks/>
              </p:cNvGrpSpPr>
              <p:nvPr/>
            </p:nvGrpSpPr>
            <p:grpSpPr bwMode="auto">
              <a:xfrm>
                <a:off x="-29" y="3464"/>
                <a:ext cx="910" cy="818"/>
                <a:chOff x="1373" y="2671"/>
                <a:chExt cx="910" cy="818"/>
              </a:xfrm>
            </p:grpSpPr>
            <p:sp>
              <p:nvSpPr>
                <p:cNvPr id="22546" name="Freeform 1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7" name="Freeform 1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8" name="Freeform 2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9" name="Freeform 2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64" name="Group 22"/>
              <p:cNvGrpSpPr>
                <a:grpSpLocks/>
              </p:cNvGrpSpPr>
              <p:nvPr/>
            </p:nvGrpSpPr>
            <p:grpSpPr bwMode="auto">
              <a:xfrm>
                <a:off x="2784" y="1836"/>
                <a:ext cx="910" cy="818"/>
                <a:chOff x="1373" y="2671"/>
                <a:chExt cx="910" cy="818"/>
              </a:xfrm>
            </p:grpSpPr>
            <p:sp>
              <p:nvSpPr>
                <p:cNvPr id="22551" name="Freeform 23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2" name="Freeform 24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3" name="Freeform 25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4" name="Freeform 26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55" name="Freeform 27"/>
              <p:cNvSpPr>
                <a:spLocks/>
              </p:cNvSpPr>
              <p:nvPr/>
            </p:nvSpPr>
            <p:spPr bwMode="hidden">
              <a:xfrm>
                <a:off x="931" y="204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6" name="Freeform 28"/>
              <p:cNvSpPr>
                <a:spLocks/>
              </p:cNvSpPr>
              <p:nvPr/>
            </p:nvSpPr>
            <p:spPr bwMode="hidden">
              <a:xfrm rot="17783459">
                <a:off x="1430" y="229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7" name="Freeform 29"/>
              <p:cNvSpPr>
                <a:spLocks/>
              </p:cNvSpPr>
              <p:nvPr/>
            </p:nvSpPr>
            <p:spPr bwMode="hidden">
              <a:xfrm>
                <a:off x="1030" y="243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8" name="Freeform 30"/>
              <p:cNvSpPr>
                <a:spLocks/>
              </p:cNvSpPr>
              <p:nvPr/>
            </p:nvSpPr>
            <p:spPr bwMode="hidden">
              <a:xfrm>
                <a:off x="1302" y="191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69" name="Group 31"/>
              <p:cNvGrpSpPr>
                <a:grpSpLocks/>
              </p:cNvGrpSpPr>
              <p:nvPr/>
            </p:nvGrpSpPr>
            <p:grpSpPr bwMode="auto">
              <a:xfrm>
                <a:off x="1658" y="1560"/>
                <a:ext cx="910" cy="818"/>
                <a:chOff x="1373" y="2671"/>
                <a:chExt cx="910" cy="818"/>
              </a:xfrm>
            </p:grpSpPr>
            <p:sp>
              <p:nvSpPr>
                <p:cNvPr id="22560" name="Freeform 3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1" name="Freeform 3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2" name="Freeform 3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3" name="Freeform 3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64" name="Freeform 36"/>
              <p:cNvSpPr>
                <a:spLocks/>
              </p:cNvSpPr>
              <p:nvPr/>
            </p:nvSpPr>
            <p:spPr bwMode="hidden">
              <a:xfrm>
                <a:off x="230" y="2433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5" name="Freeform 37"/>
              <p:cNvSpPr>
                <a:spLocks/>
              </p:cNvSpPr>
              <p:nvPr/>
            </p:nvSpPr>
            <p:spPr bwMode="hidden">
              <a:xfrm rot="17783459">
                <a:off x="729" y="2677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6" name="Freeform 38"/>
              <p:cNvSpPr>
                <a:spLocks/>
              </p:cNvSpPr>
              <p:nvPr/>
            </p:nvSpPr>
            <p:spPr bwMode="hidden">
              <a:xfrm>
                <a:off x="354" y="28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7" name="Freeform 39"/>
              <p:cNvSpPr>
                <a:spLocks/>
              </p:cNvSpPr>
              <p:nvPr/>
            </p:nvSpPr>
            <p:spPr bwMode="hidden">
              <a:xfrm>
                <a:off x="618" y="2362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8" name="Freeform 40"/>
              <p:cNvSpPr>
                <a:spLocks/>
              </p:cNvSpPr>
              <p:nvPr/>
            </p:nvSpPr>
            <p:spPr bwMode="hidden">
              <a:xfrm>
                <a:off x="1257" y="383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9" name="Freeform 41"/>
              <p:cNvSpPr>
                <a:spLocks/>
              </p:cNvSpPr>
              <p:nvPr/>
            </p:nvSpPr>
            <p:spPr bwMode="hidden">
              <a:xfrm rot="17783459">
                <a:off x="28" y="308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70" name="Freeform 42"/>
              <p:cNvSpPr>
                <a:spLocks/>
              </p:cNvSpPr>
              <p:nvPr/>
            </p:nvSpPr>
            <p:spPr bwMode="hidden">
              <a:xfrm>
                <a:off x="4129" y="22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71" name="Freeform 43"/>
              <p:cNvSpPr>
                <a:spLocks/>
              </p:cNvSpPr>
              <p:nvPr/>
            </p:nvSpPr>
            <p:spPr bwMode="hidden">
              <a:xfrm rot="18416349">
                <a:off x="2" y="272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78" name="Group 44"/>
              <p:cNvGrpSpPr>
                <a:grpSpLocks/>
              </p:cNvGrpSpPr>
              <p:nvPr/>
            </p:nvGrpSpPr>
            <p:grpSpPr bwMode="auto">
              <a:xfrm>
                <a:off x="2342" y="1143"/>
                <a:ext cx="910" cy="818"/>
                <a:chOff x="1373" y="2671"/>
                <a:chExt cx="910" cy="818"/>
              </a:xfrm>
            </p:grpSpPr>
            <p:sp>
              <p:nvSpPr>
                <p:cNvPr id="22573" name="Freeform 4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4" name="Freeform 4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5" name="Freeform 4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6" name="Freeform 4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79" name="Group 49"/>
              <p:cNvGrpSpPr>
                <a:grpSpLocks/>
              </p:cNvGrpSpPr>
              <p:nvPr/>
            </p:nvGrpSpPr>
            <p:grpSpPr bwMode="auto">
              <a:xfrm>
                <a:off x="481" y="1235"/>
                <a:ext cx="910" cy="818"/>
                <a:chOff x="1373" y="2671"/>
                <a:chExt cx="910" cy="818"/>
              </a:xfrm>
            </p:grpSpPr>
            <p:sp>
              <p:nvSpPr>
                <p:cNvPr id="22578" name="Freeform 50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9" name="Freeform 51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0" name="Freeform 52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1" name="Freeform 53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80" name="Group 54"/>
              <p:cNvGrpSpPr>
                <a:grpSpLocks/>
              </p:cNvGrpSpPr>
              <p:nvPr/>
            </p:nvGrpSpPr>
            <p:grpSpPr bwMode="auto">
              <a:xfrm>
                <a:off x="1208" y="817"/>
                <a:ext cx="910" cy="818"/>
                <a:chOff x="1373" y="2671"/>
                <a:chExt cx="910" cy="818"/>
              </a:xfrm>
            </p:grpSpPr>
            <p:sp>
              <p:nvSpPr>
                <p:cNvPr id="22583" name="Freeform 5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4" name="Freeform 5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5" name="Freeform 5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6" name="Freeform 5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87" name="Freeform 59"/>
              <p:cNvSpPr>
                <a:spLocks/>
              </p:cNvSpPr>
              <p:nvPr/>
            </p:nvSpPr>
            <p:spPr bwMode="hidden">
              <a:xfrm>
                <a:off x="5014" y="165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88" name="Freeform 60"/>
              <p:cNvSpPr>
                <a:spLocks/>
              </p:cNvSpPr>
              <p:nvPr/>
            </p:nvSpPr>
            <p:spPr bwMode="hidden">
              <a:xfrm rot="17783459">
                <a:off x="362" y="197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89" name="Freeform 61"/>
              <p:cNvSpPr>
                <a:spLocks/>
              </p:cNvSpPr>
              <p:nvPr/>
            </p:nvSpPr>
            <p:spPr bwMode="hidden">
              <a:xfrm>
                <a:off x="4" y="2158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0" name="Freeform 62"/>
              <p:cNvSpPr>
                <a:spLocks/>
              </p:cNvSpPr>
              <p:nvPr/>
            </p:nvSpPr>
            <p:spPr bwMode="hidden">
              <a:xfrm>
                <a:off x="68" y="172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1" name="Freeform 63"/>
              <p:cNvSpPr>
                <a:spLocks/>
              </p:cNvSpPr>
              <p:nvPr/>
            </p:nvSpPr>
            <p:spPr bwMode="hidden">
              <a:xfrm>
                <a:off x="4297" y="191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2" name="Freeform 64"/>
              <p:cNvSpPr>
                <a:spLocks/>
              </p:cNvSpPr>
              <p:nvPr/>
            </p:nvSpPr>
            <p:spPr bwMode="hidden">
              <a:xfrm rot="17783459">
                <a:off x="855" y="392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3" name="Freeform 65"/>
              <p:cNvSpPr>
                <a:spLocks/>
              </p:cNvSpPr>
              <p:nvPr/>
            </p:nvSpPr>
            <p:spPr bwMode="hidden">
              <a:xfrm>
                <a:off x="3695" y="2217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4" name="Freeform 66"/>
              <p:cNvSpPr>
                <a:spLocks/>
              </p:cNvSpPr>
              <p:nvPr/>
            </p:nvSpPr>
            <p:spPr bwMode="hidden">
              <a:xfrm>
                <a:off x="4659" y="171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89" name="Group 67"/>
              <p:cNvGrpSpPr>
                <a:grpSpLocks/>
              </p:cNvGrpSpPr>
              <p:nvPr/>
            </p:nvGrpSpPr>
            <p:grpSpPr bwMode="auto">
              <a:xfrm>
                <a:off x="1892" y="400"/>
                <a:ext cx="910" cy="818"/>
                <a:chOff x="1373" y="2671"/>
                <a:chExt cx="910" cy="818"/>
              </a:xfrm>
            </p:grpSpPr>
            <p:sp>
              <p:nvSpPr>
                <p:cNvPr id="22596" name="Freeform 6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7" name="Freeform 6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8" name="Freeform 7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9" name="Freeform 7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00" name="Freeform 72"/>
              <p:cNvSpPr>
                <a:spLocks/>
              </p:cNvSpPr>
              <p:nvPr/>
            </p:nvSpPr>
            <p:spPr bwMode="hidden">
              <a:xfrm>
                <a:off x="5431" y="149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1" name="Freeform 73"/>
              <p:cNvSpPr>
                <a:spLocks/>
              </p:cNvSpPr>
              <p:nvPr/>
            </p:nvSpPr>
            <p:spPr bwMode="hidden">
              <a:xfrm rot="17783459">
                <a:off x="254" y="97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2" name="Freeform 74"/>
              <p:cNvSpPr>
                <a:spLocks/>
              </p:cNvSpPr>
              <p:nvPr/>
            </p:nvSpPr>
            <p:spPr bwMode="hidden">
              <a:xfrm>
                <a:off x="-4" y="128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3" name="Freeform 75"/>
              <p:cNvSpPr>
                <a:spLocks/>
              </p:cNvSpPr>
              <p:nvPr/>
            </p:nvSpPr>
            <p:spPr bwMode="hidden">
              <a:xfrm>
                <a:off x="60" y="70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4" name="Freeform 76"/>
              <p:cNvSpPr>
                <a:spLocks/>
              </p:cNvSpPr>
              <p:nvPr/>
            </p:nvSpPr>
            <p:spPr bwMode="hidden">
              <a:xfrm>
                <a:off x="407" y="34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5" name="Freeform 77"/>
              <p:cNvSpPr>
                <a:spLocks/>
              </p:cNvSpPr>
              <p:nvPr/>
            </p:nvSpPr>
            <p:spPr bwMode="hidden">
              <a:xfrm rot="17783459">
                <a:off x="956" y="5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6" name="Freeform 78"/>
              <p:cNvSpPr>
                <a:spLocks/>
              </p:cNvSpPr>
              <p:nvPr/>
            </p:nvSpPr>
            <p:spPr bwMode="hidden">
              <a:xfrm>
                <a:off x="572" y="73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7" name="Freeform 79"/>
              <p:cNvSpPr>
                <a:spLocks/>
              </p:cNvSpPr>
              <p:nvPr/>
            </p:nvSpPr>
            <p:spPr bwMode="hidden">
              <a:xfrm>
                <a:off x="895" y="25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8" name="Freeform 80"/>
              <p:cNvSpPr>
                <a:spLocks/>
              </p:cNvSpPr>
              <p:nvPr/>
            </p:nvSpPr>
            <p:spPr bwMode="hidden">
              <a:xfrm>
                <a:off x="1182" y="-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9" name="Freeform 81"/>
              <p:cNvSpPr>
                <a:spLocks/>
              </p:cNvSpPr>
              <p:nvPr/>
            </p:nvSpPr>
            <p:spPr bwMode="hidden">
              <a:xfrm rot="17783459">
                <a:off x="1606" y="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0" name="Freeform 82"/>
              <p:cNvSpPr>
                <a:spLocks/>
              </p:cNvSpPr>
              <p:nvPr/>
            </p:nvSpPr>
            <p:spPr bwMode="hidden">
              <a:xfrm>
                <a:off x="1381" y="45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1" name="Freeform 83"/>
              <p:cNvSpPr>
                <a:spLocks/>
              </p:cNvSpPr>
              <p:nvPr/>
            </p:nvSpPr>
            <p:spPr bwMode="hidden">
              <a:xfrm>
                <a:off x="1987" y="-1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2" name="Freeform 84"/>
              <p:cNvSpPr>
                <a:spLocks/>
              </p:cNvSpPr>
              <p:nvPr/>
            </p:nvSpPr>
            <p:spPr bwMode="hidden">
              <a:xfrm>
                <a:off x="585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3" name="Freeform 85"/>
              <p:cNvSpPr>
                <a:spLocks/>
              </p:cNvSpPr>
              <p:nvPr/>
            </p:nvSpPr>
            <p:spPr bwMode="hidden">
              <a:xfrm>
                <a:off x="2372" y="398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4" name="Freeform 86"/>
              <p:cNvSpPr>
                <a:spLocks/>
              </p:cNvSpPr>
              <p:nvPr/>
            </p:nvSpPr>
            <p:spPr bwMode="hidden">
              <a:xfrm rot="17783459">
                <a:off x="-21" y="240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5" name="Freeform 87"/>
              <p:cNvSpPr>
                <a:spLocks/>
              </p:cNvSpPr>
              <p:nvPr/>
            </p:nvSpPr>
            <p:spPr bwMode="hidden">
              <a:xfrm>
                <a:off x="181" y="-38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6" name="Freeform 88"/>
              <p:cNvSpPr>
                <a:spLocks/>
              </p:cNvSpPr>
              <p:nvPr/>
            </p:nvSpPr>
            <p:spPr bwMode="hidden">
              <a:xfrm>
                <a:off x="2750" y="38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7" name="Freeform 89"/>
              <p:cNvSpPr>
                <a:spLocks/>
              </p:cNvSpPr>
              <p:nvPr/>
            </p:nvSpPr>
            <p:spPr bwMode="hidden">
              <a:xfrm rot="17783459">
                <a:off x="4210" y="33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8" name="Freeform 90"/>
              <p:cNvSpPr>
                <a:spLocks/>
              </p:cNvSpPr>
              <p:nvPr/>
            </p:nvSpPr>
            <p:spPr bwMode="hidden">
              <a:xfrm>
                <a:off x="4528" y="3653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9" name="Freeform 91"/>
              <p:cNvSpPr>
                <a:spLocks/>
              </p:cNvSpPr>
              <p:nvPr/>
            </p:nvSpPr>
            <p:spPr bwMode="hidden">
              <a:xfrm>
                <a:off x="3163" y="366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0" name="Freeform 92"/>
              <p:cNvSpPr>
                <a:spLocks/>
              </p:cNvSpPr>
              <p:nvPr/>
            </p:nvSpPr>
            <p:spPr bwMode="hidden">
              <a:xfrm>
                <a:off x="3502" y="34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1" name="Freeform 93"/>
              <p:cNvSpPr>
                <a:spLocks/>
              </p:cNvSpPr>
              <p:nvPr/>
            </p:nvSpPr>
            <p:spPr bwMode="hidden">
              <a:xfrm rot="17783459">
                <a:off x="3967" y="36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2" name="Freeform 94"/>
              <p:cNvSpPr>
                <a:spLocks/>
              </p:cNvSpPr>
              <p:nvPr/>
            </p:nvSpPr>
            <p:spPr bwMode="hidden">
              <a:xfrm>
                <a:off x="3617" y="392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3" name="Freeform 95"/>
              <p:cNvSpPr>
                <a:spLocks/>
              </p:cNvSpPr>
              <p:nvPr/>
            </p:nvSpPr>
            <p:spPr bwMode="hidden">
              <a:xfrm>
                <a:off x="3840" y="328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4" name="Freeform 96"/>
              <p:cNvSpPr>
                <a:spLocks/>
              </p:cNvSpPr>
              <p:nvPr/>
            </p:nvSpPr>
            <p:spPr bwMode="hidden">
              <a:xfrm>
                <a:off x="2325" y="3101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5" name="Freeform 97"/>
              <p:cNvSpPr>
                <a:spLocks/>
              </p:cNvSpPr>
              <p:nvPr/>
            </p:nvSpPr>
            <p:spPr bwMode="hidden">
              <a:xfrm rot="17783459">
                <a:off x="2858" y="335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6" name="Freeform 98"/>
              <p:cNvSpPr>
                <a:spLocks/>
              </p:cNvSpPr>
              <p:nvPr/>
            </p:nvSpPr>
            <p:spPr bwMode="hidden">
              <a:xfrm>
                <a:off x="2458" y="356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7" name="Freeform 99"/>
              <p:cNvSpPr>
                <a:spLocks/>
              </p:cNvSpPr>
              <p:nvPr/>
            </p:nvSpPr>
            <p:spPr bwMode="hidden">
              <a:xfrm>
                <a:off x="2713" y="30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18" name="Group 100"/>
              <p:cNvGrpSpPr>
                <a:grpSpLocks/>
              </p:cNvGrpSpPr>
              <p:nvPr/>
            </p:nvGrpSpPr>
            <p:grpSpPr bwMode="auto">
              <a:xfrm>
                <a:off x="3026" y="2638"/>
                <a:ext cx="910" cy="818"/>
                <a:chOff x="1373" y="2671"/>
                <a:chExt cx="910" cy="818"/>
              </a:xfrm>
            </p:grpSpPr>
            <p:sp>
              <p:nvSpPr>
                <p:cNvPr id="22629" name="Freeform 101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0" name="Freeform 102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1" name="Freeform 103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2" name="Freeform 104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33" name="Freeform 105"/>
              <p:cNvSpPr>
                <a:spLocks/>
              </p:cNvSpPr>
              <p:nvPr/>
            </p:nvSpPr>
            <p:spPr bwMode="hidden">
              <a:xfrm>
                <a:off x="1624" y="346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4" name="Freeform 106"/>
              <p:cNvSpPr>
                <a:spLocks/>
              </p:cNvSpPr>
              <p:nvPr/>
            </p:nvSpPr>
            <p:spPr bwMode="hidden">
              <a:xfrm rot="17783459">
                <a:off x="2039" y="373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5" name="Freeform 107"/>
              <p:cNvSpPr>
                <a:spLocks/>
              </p:cNvSpPr>
              <p:nvPr/>
            </p:nvSpPr>
            <p:spPr bwMode="hidden">
              <a:xfrm>
                <a:off x="1698" y="3936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6" name="Freeform 108"/>
              <p:cNvSpPr>
                <a:spLocks/>
              </p:cNvSpPr>
              <p:nvPr/>
            </p:nvSpPr>
            <p:spPr bwMode="hidden">
              <a:xfrm>
                <a:off x="2037" y="34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7" name="Freeform 109"/>
              <p:cNvSpPr>
                <a:spLocks/>
              </p:cNvSpPr>
              <p:nvPr/>
            </p:nvSpPr>
            <p:spPr bwMode="hidden">
              <a:xfrm rot="17783459">
                <a:off x="4261" y="39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8" name="Freeform 110"/>
              <p:cNvSpPr>
                <a:spLocks/>
              </p:cNvSpPr>
              <p:nvPr/>
            </p:nvSpPr>
            <p:spPr bwMode="hidden">
              <a:xfrm>
                <a:off x="3191" y="400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25" name="Group 111"/>
              <p:cNvGrpSpPr>
                <a:grpSpLocks/>
              </p:cNvGrpSpPr>
              <p:nvPr/>
            </p:nvGrpSpPr>
            <p:grpSpPr bwMode="auto">
              <a:xfrm>
                <a:off x="2576" y="-9"/>
                <a:ext cx="910" cy="818"/>
                <a:chOff x="1373" y="2671"/>
                <a:chExt cx="910" cy="818"/>
              </a:xfrm>
            </p:grpSpPr>
            <p:sp>
              <p:nvSpPr>
                <p:cNvPr id="22640" name="Freeform 11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1" name="Freeform 11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2" name="Freeform 11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3" name="Freeform 11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6" name="Group 116"/>
              <p:cNvGrpSpPr>
                <a:grpSpLocks/>
              </p:cNvGrpSpPr>
              <p:nvPr/>
            </p:nvGrpSpPr>
            <p:grpSpPr bwMode="auto">
              <a:xfrm>
                <a:off x="3010" y="684"/>
                <a:ext cx="910" cy="818"/>
                <a:chOff x="1373" y="2671"/>
                <a:chExt cx="910" cy="818"/>
              </a:xfrm>
            </p:grpSpPr>
            <p:sp>
              <p:nvSpPr>
                <p:cNvPr id="22645" name="Freeform 11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6" name="Freeform 11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7" name="Freeform 11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8" name="Freeform 12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7" name="Group 121"/>
              <p:cNvGrpSpPr>
                <a:grpSpLocks/>
              </p:cNvGrpSpPr>
              <p:nvPr/>
            </p:nvGrpSpPr>
            <p:grpSpPr bwMode="auto">
              <a:xfrm>
                <a:off x="3477" y="1377"/>
                <a:ext cx="910" cy="818"/>
                <a:chOff x="1373" y="2671"/>
                <a:chExt cx="910" cy="818"/>
              </a:xfrm>
            </p:grpSpPr>
            <p:sp>
              <p:nvSpPr>
                <p:cNvPr id="22650" name="Freeform 12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1" name="Freeform 12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2" name="Freeform 12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3" name="Freeform 12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8" name="Group 126"/>
              <p:cNvGrpSpPr>
                <a:grpSpLocks/>
              </p:cNvGrpSpPr>
              <p:nvPr/>
            </p:nvGrpSpPr>
            <p:grpSpPr bwMode="auto">
              <a:xfrm>
                <a:off x="4178" y="943"/>
                <a:ext cx="910" cy="818"/>
                <a:chOff x="1373" y="2671"/>
                <a:chExt cx="910" cy="818"/>
              </a:xfrm>
            </p:grpSpPr>
            <p:sp>
              <p:nvSpPr>
                <p:cNvPr id="22655" name="Freeform 12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6" name="Freeform 12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7" name="Freeform 12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8" name="Freeform 13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59" name="Freeform 131"/>
              <p:cNvSpPr>
                <a:spLocks/>
              </p:cNvSpPr>
              <p:nvPr/>
            </p:nvSpPr>
            <p:spPr bwMode="hidden">
              <a:xfrm>
                <a:off x="4954" y="84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0" name="Freeform 132"/>
              <p:cNvSpPr>
                <a:spLocks/>
              </p:cNvSpPr>
              <p:nvPr/>
            </p:nvSpPr>
            <p:spPr bwMode="hidden">
              <a:xfrm rot="17783459">
                <a:off x="5404" y="92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1" name="Freeform 133"/>
              <p:cNvSpPr>
                <a:spLocks/>
              </p:cNvSpPr>
              <p:nvPr/>
            </p:nvSpPr>
            <p:spPr bwMode="hidden">
              <a:xfrm>
                <a:off x="5129" y="129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2" name="Freeform 134"/>
              <p:cNvSpPr>
                <a:spLocks/>
              </p:cNvSpPr>
              <p:nvPr/>
            </p:nvSpPr>
            <p:spPr bwMode="hidden">
              <a:xfrm>
                <a:off x="5301" y="56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3" name="Freeform 135"/>
              <p:cNvSpPr>
                <a:spLocks/>
              </p:cNvSpPr>
              <p:nvPr/>
            </p:nvSpPr>
            <p:spPr bwMode="hidden">
              <a:xfrm>
                <a:off x="3678" y="38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4" name="Freeform 136"/>
              <p:cNvSpPr>
                <a:spLocks/>
              </p:cNvSpPr>
              <p:nvPr/>
            </p:nvSpPr>
            <p:spPr bwMode="hidden">
              <a:xfrm rot="17783459">
                <a:off x="4193" y="54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5" name="Freeform 137"/>
              <p:cNvSpPr>
                <a:spLocks/>
              </p:cNvSpPr>
              <p:nvPr/>
            </p:nvSpPr>
            <p:spPr bwMode="hidden">
              <a:xfrm>
                <a:off x="3852" y="81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6" name="Freeform 138"/>
              <p:cNvSpPr>
                <a:spLocks/>
              </p:cNvSpPr>
              <p:nvPr/>
            </p:nvSpPr>
            <p:spPr bwMode="hidden">
              <a:xfrm>
                <a:off x="4024" y="234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7" name="Freeform 139"/>
              <p:cNvSpPr>
                <a:spLocks/>
              </p:cNvSpPr>
              <p:nvPr/>
            </p:nvSpPr>
            <p:spPr bwMode="hidden">
              <a:xfrm>
                <a:off x="4479" y="29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8" name="Freeform 140"/>
              <p:cNvSpPr>
                <a:spLocks/>
              </p:cNvSpPr>
              <p:nvPr/>
            </p:nvSpPr>
            <p:spPr bwMode="hidden">
              <a:xfrm rot="17783459">
                <a:off x="3751" y="-6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9" name="Freeform 141"/>
              <p:cNvSpPr>
                <a:spLocks/>
              </p:cNvSpPr>
              <p:nvPr/>
            </p:nvSpPr>
            <p:spPr bwMode="hidden">
              <a:xfrm>
                <a:off x="3351" y="8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0" name="Freeform 142"/>
              <p:cNvSpPr>
                <a:spLocks/>
              </p:cNvSpPr>
              <p:nvPr/>
            </p:nvSpPr>
            <p:spPr bwMode="hidden">
              <a:xfrm>
                <a:off x="4341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1" name="Freeform 143"/>
              <p:cNvSpPr>
                <a:spLocks/>
              </p:cNvSpPr>
              <p:nvPr/>
            </p:nvSpPr>
            <p:spPr bwMode="hidden">
              <a:xfrm>
                <a:off x="4756" y="-7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2" name="Freeform 144"/>
              <p:cNvSpPr>
                <a:spLocks/>
              </p:cNvSpPr>
              <p:nvPr/>
            </p:nvSpPr>
            <p:spPr bwMode="hidden">
              <a:xfrm rot="17783459">
                <a:off x="5404" y="40"/>
                <a:ext cx="355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3" name="Freeform 145"/>
              <p:cNvSpPr>
                <a:spLocks/>
              </p:cNvSpPr>
              <p:nvPr/>
            </p:nvSpPr>
            <p:spPr bwMode="hidden">
              <a:xfrm>
                <a:off x="4829" y="53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4" name="Freeform 146"/>
              <p:cNvSpPr>
                <a:spLocks/>
              </p:cNvSpPr>
              <p:nvPr/>
            </p:nvSpPr>
            <p:spPr bwMode="hidden">
              <a:xfrm>
                <a:off x="5059" y="26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45" name="Group 147"/>
              <p:cNvGrpSpPr>
                <a:grpSpLocks/>
              </p:cNvGrpSpPr>
              <p:nvPr/>
            </p:nvGrpSpPr>
            <p:grpSpPr bwMode="auto">
              <a:xfrm>
                <a:off x="4930" y="1978"/>
                <a:ext cx="910" cy="818"/>
                <a:chOff x="1373" y="2671"/>
                <a:chExt cx="910" cy="818"/>
              </a:xfrm>
            </p:grpSpPr>
            <p:sp>
              <p:nvSpPr>
                <p:cNvPr id="22676" name="Freeform 14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7" name="Freeform 14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8" name="Freeform 15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9" name="Freeform 15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80" name="Freeform 152"/>
              <p:cNvSpPr>
                <a:spLocks/>
              </p:cNvSpPr>
              <p:nvPr/>
            </p:nvSpPr>
            <p:spPr bwMode="hidden">
              <a:xfrm rot="17783459">
                <a:off x="4552" y="220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1" name="Freeform 153"/>
              <p:cNvSpPr>
                <a:spLocks/>
              </p:cNvSpPr>
              <p:nvPr/>
            </p:nvSpPr>
            <p:spPr bwMode="hidden">
              <a:xfrm>
                <a:off x="4246" y="258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2" name="Freeform 154"/>
              <p:cNvSpPr>
                <a:spLocks/>
              </p:cNvSpPr>
              <p:nvPr/>
            </p:nvSpPr>
            <p:spPr bwMode="hidden">
              <a:xfrm rot="17783459">
                <a:off x="4594" y="314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3" name="Freeform 155"/>
              <p:cNvSpPr>
                <a:spLocks/>
              </p:cNvSpPr>
              <p:nvPr/>
            </p:nvSpPr>
            <p:spPr bwMode="hidden">
              <a:xfrm>
                <a:off x="4194" y="298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4" name="Freeform 156"/>
              <p:cNvSpPr>
                <a:spLocks/>
              </p:cNvSpPr>
              <p:nvPr/>
            </p:nvSpPr>
            <p:spPr bwMode="hidden">
              <a:xfrm>
                <a:off x="4642" y="267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5" name="Freeform 157"/>
              <p:cNvSpPr>
                <a:spLocks/>
              </p:cNvSpPr>
              <p:nvPr/>
            </p:nvSpPr>
            <p:spPr bwMode="hidden">
              <a:xfrm>
                <a:off x="3820" y="261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52" name="Group 158"/>
              <p:cNvGrpSpPr>
                <a:grpSpLocks/>
              </p:cNvGrpSpPr>
              <p:nvPr/>
            </p:nvGrpSpPr>
            <p:grpSpPr bwMode="auto">
              <a:xfrm>
                <a:off x="4914" y="2763"/>
                <a:ext cx="910" cy="818"/>
                <a:chOff x="1373" y="2671"/>
                <a:chExt cx="910" cy="818"/>
              </a:xfrm>
            </p:grpSpPr>
            <p:sp>
              <p:nvSpPr>
                <p:cNvPr id="22687" name="Freeform 15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88" name="Freeform 16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89" name="Freeform 16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90" name="Freeform 16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91" name="Freeform 163"/>
              <p:cNvSpPr>
                <a:spLocks/>
              </p:cNvSpPr>
              <p:nvPr/>
            </p:nvSpPr>
            <p:spPr bwMode="hidden">
              <a:xfrm>
                <a:off x="4906" y="3552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2" name="Freeform 164"/>
              <p:cNvSpPr>
                <a:spLocks/>
              </p:cNvSpPr>
              <p:nvPr/>
            </p:nvSpPr>
            <p:spPr bwMode="hidden">
              <a:xfrm rot="17783459">
                <a:off x="5372" y="38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3" name="Freeform 165"/>
              <p:cNvSpPr>
                <a:spLocks/>
              </p:cNvSpPr>
              <p:nvPr/>
            </p:nvSpPr>
            <p:spPr bwMode="hidden">
              <a:xfrm>
                <a:off x="4880" y="397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4" name="Freeform 166"/>
              <p:cNvSpPr>
                <a:spLocks/>
              </p:cNvSpPr>
              <p:nvPr/>
            </p:nvSpPr>
            <p:spPr bwMode="hidden">
              <a:xfrm>
                <a:off x="5345" y="354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3" name="Group 172"/>
            <p:cNvGrpSpPr>
              <a:grpSpLocks/>
            </p:cNvGrpSpPr>
            <p:nvPr/>
          </p:nvGrpSpPr>
          <p:grpSpPr bwMode="auto">
            <a:xfrm>
              <a:off x="202" y="1209"/>
              <a:ext cx="1145" cy="512"/>
              <a:chOff x="108" y="129"/>
              <a:chExt cx="1145" cy="512"/>
            </a:xfrm>
          </p:grpSpPr>
          <p:sp>
            <p:nvSpPr>
              <p:cNvPr id="22701" name="Freeform 173"/>
              <p:cNvSpPr>
                <a:spLocks/>
              </p:cNvSpPr>
              <p:nvPr/>
            </p:nvSpPr>
            <p:spPr bwMode="auto">
              <a:xfrm>
                <a:off x="108" y="188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2" name="Freeform 174"/>
              <p:cNvSpPr>
                <a:spLocks/>
              </p:cNvSpPr>
              <p:nvPr/>
            </p:nvSpPr>
            <p:spPr bwMode="auto">
              <a:xfrm>
                <a:off x="249" y="129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4" name="Group 195"/>
            <p:cNvGrpSpPr>
              <a:grpSpLocks/>
            </p:cNvGrpSpPr>
            <p:nvPr userDrawn="1"/>
          </p:nvGrpSpPr>
          <p:grpSpPr bwMode="auto">
            <a:xfrm>
              <a:off x="0" y="0"/>
              <a:ext cx="5762" cy="305"/>
              <a:chOff x="0" y="0"/>
              <a:chExt cx="5762" cy="305"/>
            </a:xfrm>
          </p:grpSpPr>
          <p:sp>
            <p:nvSpPr>
              <p:cNvPr id="22703" name="Freeform 175"/>
              <p:cNvSpPr>
                <a:spLocks/>
              </p:cNvSpPr>
              <p:nvPr/>
            </p:nvSpPr>
            <p:spPr bwMode="ltGray">
              <a:xfrm>
                <a:off x="1" y="0"/>
                <a:ext cx="5761" cy="305"/>
              </a:xfrm>
              <a:custGeom>
                <a:avLst/>
                <a:gdLst/>
                <a:ahLst/>
                <a:cxnLst>
                  <a:cxn ang="0">
                    <a:pos x="5126" y="2"/>
                  </a:cxn>
                  <a:cxn ang="0">
                    <a:pos x="5126" y="276"/>
                  </a:cxn>
                  <a:cxn ang="0">
                    <a:pos x="5037" y="278"/>
                  </a:cxn>
                  <a:cxn ang="0">
                    <a:pos x="4914" y="300"/>
                  </a:cxn>
                  <a:cxn ang="0">
                    <a:pos x="4847" y="296"/>
                  </a:cxn>
                  <a:cxn ang="0">
                    <a:pos x="4648" y="273"/>
                  </a:cxn>
                  <a:cxn ang="0">
                    <a:pos x="4508" y="264"/>
                  </a:cxn>
                  <a:cxn ang="0">
                    <a:pos x="4245" y="287"/>
                  </a:cxn>
                  <a:cxn ang="0">
                    <a:pos x="3983" y="291"/>
                  </a:cxn>
                  <a:cxn ang="0">
                    <a:pos x="3640" y="282"/>
                  </a:cxn>
                  <a:cxn ang="0">
                    <a:pos x="3346" y="287"/>
                  </a:cxn>
                  <a:cxn ang="0">
                    <a:pos x="3165" y="305"/>
                  </a:cxn>
                  <a:cxn ang="0">
                    <a:pos x="2848" y="269"/>
                  </a:cxn>
                  <a:cxn ang="0">
                    <a:pos x="2618" y="260"/>
                  </a:cxn>
                  <a:cxn ang="0">
                    <a:pos x="2360" y="273"/>
                  </a:cxn>
                  <a:cxn ang="0">
                    <a:pos x="2007" y="282"/>
                  </a:cxn>
                  <a:cxn ang="0">
                    <a:pos x="1786" y="287"/>
                  </a:cxn>
                  <a:cxn ang="0">
                    <a:pos x="1686" y="296"/>
                  </a:cxn>
                  <a:cxn ang="0">
                    <a:pos x="1528" y="273"/>
                  </a:cxn>
                  <a:cxn ang="0">
                    <a:pos x="1334" y="287"/>
                  </a:cxn>
                  <a:cxn ang="0">
                    <a:pos x="1185" y="282"/>
                  </a:cxn>
                  <a:cxn ang="0">
                    <a:pos x="1081" y="291"/>
                  </a:cxn>
                  <a:cxn ang="0">
                    <a:pos x="968" y="282"/>
                  </a:cxn>
                  <a:cxn ang="0">
                    <a:pos x="827" y="273"/>
                  </a:cxn>
                  <a:cxn ang="0">
                    <a:pos x="701" y="273"/>
                  </a:cxn>
                  <a:cxn ang="0">
                    <a:pos x="583" y="291"/>
                  </a:cxn>
                  <a:cxn ang="0">
                    <a:pos x="484" y="278"/>
                  </a:cxn>
                  <a:cxn ang="0">
                    <a:pos x="335" y="251"/>
                  </a:cxn>
                  <a:cxn ang="0">
                    <a:pos x="172" y="260"/>
                  </a:cxn>
                  <a:cxn ang="0">
                    <a:pos x="77" y="251"/>
                  </a:cxn>
                  <a:cxn ang="0">
                    <a:pos x="0" y="237"/>
                  </a:cxn>
                  <a:cxn ang="0">
                    <a:pos x="0" y="0"/>
                  </a:cxn>
                  <a:cxn ang="0">
                    <a:pos x="5126" y="2"/>
                  </a:cxn>
                </a:cxnLst>
                <a:rect l="0" t="0" r="r" b="b"/>
                <a:pathLst>
                  <a:path w="5126" h="305">
                    <a:moveTo>
                      <a:pt x="5126" y="2"/>
                    </a:moveTo>
                    <a:lnTo>
                      <a:pt x="5126" y="276"/>
                    </a:lnTo>
                    <a:lnTo>
                      <a:pt x="5037" y="278"/>
                    </a:lnTo>
                    <a:lnTo>
                      <a:pt x="4914" y="300"/>
                    </a:lnTo>
                    <a:lnTo>
                      <a:pt x="4847" y="296"/>
                    </a:lnTo>
                    <a:lnTo>
                      <a:pt x="4648" y="273"/>
                    </a:lnTo>
                    <a:lnTo>
                      <a:pt x="4508" y="264"/>
                    </a:lnTo>
                    <a:lnTo>
                      <a:pt x="4245" y="287"/>
                    </a:lnTo>
                    <a:lnTo>
                      <a:pt x="3983" y="291"/>
                    </a:lnTo>
                    <a:lnTo>
                      <a:pt x="3640" y="282"/>
                    </a:lnTo>
                    <a:lnTo>
                      <a:pt x="3346" y="287"/>
                    </a:lnTo>
                    <a:lnTo>
                      <a:pt x="3165" y="305"/>
                    </a:lnTo>
                    <a:lnTo>
                      <a:pt x="2848" y="269"/>
                    </a:lnTo>
                    <a:lnTo>
                      <a:pt x="2618" y="260"/>
                    </a:lnTo>
                    <a:lnTo>
                      <a:pt x="2360" y="273"/>
                    </a:lnTo>
                    <a:lnTo>
                      <a:pt x="2007" y="282"/>
                    </a:lnTo>
                    <a:lnTo>
                      <a:pt x="1786" y="287"/>
                    </a:lnTo>
                    <a:lnTo>
                      <a:pt x="1686" y="296"/>
                    </a:lnTo>
                    <a:lnTo>
                      <a:pt x="1528" y="273"/>
                    </a:lnTo>
                    <a:lnTo>
                      <a:pt x="1334" y="287"/>
                    </a:lnTo>
                    <a:lnTo>
                      <a:pt x="1185" y="282"/>
                    </a:lnTo>
                    <a:lnTo>
                      <a:pt x="1081" y="291"/>
                    </a:lnTo>
                    <a:lnTo>
                      <a:pt x="968" y="282"/>
                    </a:lnTo>
                    <a:lnTo>
                      <a:pt x="827" y="273"/>
                    </a:lnTo>
                    <a:lnTo>
                      <a:pt x="701" y="273"/>
                    </a:lnTo>
                    <a:lnTo>
                      <a:pt x="583" y="291"/>
                    </a:lnTo>
                    <a:lnTo>
                      <a:pt x="484" y="278"/>
                    </a:lnTo>
                    <a:lnTo>
                      <a:pt x="335" y="251"/>
                    </a:lnTo>
                    <a:lnTo>
                      <a:pt x="172" y="260"/>
                    </a:lnTo>
                    <a:lnTo>
                      <a:pt x="77" y="251"/>
                    </a:lnTo>
                    <a:lnTo>
                      <a:pt x="0" y="237"/>
                    </a:lnTo>
                    <a:lnTo>
                      <a:pt x="0" y="0"/>
                    </a:lnTo>
                    <a:lnTo>
                      <a:pt x="5126" y="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4" name="Freeform 176"/>
              <p:cNvSpPr>
                <a:spLocks/>
              </p:cNvSpPr>
              <p:nvPr/>
            </p:nvSpPr>
            <p:spPr bwMode="ltGray">
              <a:xfrm>
                <a:off x="0" y="154"/>
                <a:ext cx="212" cy="107"/>
              </a:xfrm>
              <a:custGeom>
                <a:avLst/>
                <a:gdLst/>
                <a:ahLst/>
                <a:cxnLst>
                  <a:cxn ang="0">
                    <a:pos x="0" y="74"/>
                  </a:cxn>
                  <a:cxn ang="0">
                    <a:pos x="2" y="30"/>
                  </a:cxn>
                  <a:cxn ang="0">
                    <a:pos x="23" y="12"/>
                  </a:cxn>
                  <a:cxn ang="0">
                    <a:pos x="53" y="2"/>
                  </a:cxn>
                  <a:cxn ang="0">
                    <a:pos x="81" y="0"/>
                  </a:cxn>
                  <a:cxn ang="0">
                    <a:pos x="123" y="11"/>
                  </a:cxn>
                  <a:cxn ang="0">
                    <a:pos x="147" y="30"/>
                  </a:cxn>
                  <a:cxn ang="0">
                    <a:pos x="162" y="59"/>
                  </a:cxn>
                  <a:cxn ang="0">
                    <a:pos x="165" y="80"/>
                  </a:cxn>
                  <a:cxn ang="0">
                    <a:pos x="167" y="92"/>
                  </a:cxn>
                  <a:cxn ang="0">
                    <a:pos x="156" y="95"/>
                  </a:cxn>
                  <a:cxn ang="0">
                    <a:pos x="77" y="87"/>
                  </a:cxn>
                  <a:cxn ang="0">
                    <a:pos x="0" y="74"/>
                  </a:cxn>
                </a:cxnLst>
                <a:rect l="0" t="0" r="r" b="b"/>
                <a:pathLst>
                  <a:path w="167" h="95">
                    <a:moveTo>
                      <a:pt x="0" y="74"/>
                    </a:moveTo>
                    <a:lnTo>
                      <a:pt x="2" y="30"/>
                    </a:lnTo>
                    <a:lnTo>
                      <a:pt x="23" y="12"/>
                    </a:lnTo>
                    <a:lnTo>
                      <a:pt x="53" y="2"/>
                    </a:lnTo>
                    <a:lnTo>
                      <a:pt x="81" y="0"/>
                    </a:lnTo>
                    <a:lnTo>
                      <a:pt x="123" y="11"/>
                    </a:lnTo>
                    <a:lnTo>
                      <a:pt x="147" y="30"/>
                    </a:lnTo>
                    <a:lnTo>
                      <a:pt x="162" y="59"/>
                    </a:lnTo>
                    <a:lnTo>
                      <a:pt x="165" y="80"/>
                    </a:lnTo>
                    <a:lnTo>
                      <a:pt x="167" y="92"/>
                    </a:lnTo>
                    <a:lnTo>
                      <a:pt x="156" y="95"/>
                    </a:lnTo>
                    <a:lnTo>
                      <a:pt x="77" y="87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5" name="Freeform 177"/>
              <p:cNvSpPr>
                <a:spLocks/>
              </p:cNvSpPr>
              <p:nvPr/>
            </p:nvSpPr>
            <p:spPr bwMode="ltGray">
              <a:xfrm>
                <a:off x="312" y="1"/>
                <a:ext cx="1036" cy="141"/>
              </a:xfrm>
              <a:custGeom>
                <a:avLst/>
                <a:gdLst/>
                <a:ahLst/>
                <a:cxnLst>
                  <a:cxn ang="0">
                    <a:pos x="0" y="141"/>
                  </a:cxn>
                  <a:cxn ang="0">
                    <a:pos x="41" y="88"/>
                  </a:cxn>
                  <a:cxn ang="0">
                    <a:pos x="70" y="68"/>
                  </a:cxn>
                  <a:cxn ang="0">
                    <a:pos x="135" y="44"/>
                  </a:cxn>
                  <a:cxn ang="0">
                    <a:pos x="207" y="33"/>
                  </a:cxn>
                  <a:cxn ang="0">
                    <a:pos x="299" y="34"/>
                  </a:cxn>
                  <a:cxn ang="0">
                    <a:pos x="397" y="46"/>
                  </a:cxn>
                  <a:cxn ang="0">
                    <a:pos x="494" y="60"/>
                  </a:cxn>
                  <a:cxn ang="0">
                    <a:pos x="550" y="63"/>
                  </a:cxn>
                  <a:cxn ang="0">
                    <a:pos x="613" y="61"/>
                  </a:cxn>
                  <a:cxn ang="0">
                    <a:pos x="662" y="51"/>
                  </a:cxn>
                  <a:cxn ang="0">
                    <a:pos x="708" y="33"/>
                  </a:cxn>
                  <a:cxn ang="0">
                    <a:pos x="753" y="0"/>
                  </a:cxn>
                  <a:cxn ang="0">
                    <a:pos x="921" y="1"/>
                  </a:cxn>
                  <a:cxn ang="0">
                    <a:pos x="899" y="39"/>
                  </a:cxn>
                  <a:cxn ang="0">
                    <a:pos x="874" y="67"/>
                  </a:cxn>
                  <a:cxn ang="0">
                    <a:pos x="850" y="81"/>
                  </a:cxn>
                  <a:cxn ang="0">
                    <a:pos x="824" y="95"/>
                  </a:cxn>
                  <a:cxn ang="0">
                    <a:pos x="789" y="107"/>
                  </a:cxn>
                  <a:cxn ang="0">
                    <a:pos x="749" y="114"/>
                  </a:cxn>
                  <a:cxn ang="0">
                    <a:pos x="689" y="121"/>
                  </a:cxn>
                  <a:cxn ang="0">
                    <a:pos x="631" y="121"/>
                  </a:cxn>
                  <a:cxn ang="0">
                    <a:pos x="529" y="114"/>
                  </a:cxn>
                  <a:cxn ang="0">
                    <a:pos x="448" y="102"/>
                  </a:cxn>
                  <a:cxn ang="0">
                    <a:pos x="377" y="91"/>
                  </a:cxn>
                  <a:cxn ang="0">
                    <a:pos x="299" y="87"/>
                  </a:cxn>
                  <a:cxn ang="0">
                    <a:pos x="210" y="94"/>
                  </a:cxn>
                  <a:cxn ang="0">
                    <a:pos x="152" y="105"/>
                  </a:cxn>
                  <a:cxn ang="0">
                    <a:pos x="122" y="107"/>
                  </a:cxn>
                  <a:cxn ang="0">
                    <a:pos x="67" y="114"/>
                  </a:cxn>
                  <a:cxn ang="0">
                    <a:pos x="24" y="127"/>
                  </a:cxn>
                  <a:cxn ang="0">
                    <a:pos x="0" y="141"/>
                  </a:cxn>
                </a:cxnLst>
                <a:rect l="0" t="0" r="r" b="b"/>
                <a:pathLst>
                  <a:path w="921" h="141">
                    <a:moveTo>
                      <a:pt x="0" y="141"/>
                    </a:moveTo>
                    <a:lnTo>
                      <a:pt x="41" y="88"/>
                    </a:lnTo>
                    <a:lnTo>
                      <a:pt x="70" y="68"/>
                    </a:lnTo>
                    <a:lnTo>
                      <a:pt x="135" y="44"/>
                    </a:lnTo>
                    <a:lnTo>
                      <a:pt x="207" y="33"/>
                    </a:lnTo>
                    <a:lnTo>
                      <a:pt x="299" y="34"/>
                    </a:lnTo>
                    <a:lnTo>
                      <a:pt x="397" y="46"/>
                    </a:lnTo>
                    <a:lnTo>
                      <a:pt x="494" y="60"/>
                    </a:lnTo>
                    <a:lnTo>
                      <a:pt x="550" y="63"/>
                    </a:lnTo>
                    <a:lnTo>
                      <a:pt x="613" y="61"/>
                    </a:lnTo>
                    <a:lnTo>
                      <a:pt x="662" y="51"/>
                    </a:lnTo>
                    <a:lnTo>
                      <a:pt x="708" y="33"/>
                    </a:lnTo>
                    <a:lnTo>
                      <a:pt x="753" y="0"/>
                    </a:lnTo>
                    <a:lnTo>
                      <a:pt x="921" y="1"/>
                    </a:lnTo>
                    <a:lnTo>
                      <a:pt x="899" y="39"/>
                    </a:lnTo>
                    <a:lnTo>
                      <a:pt x="874" y="67"/>
                    </a:lnTo>
                    <a:lnTo>
                      <a:pt x="850" y="81"/>
                    </a:lnTo>
                    <a:lnTo>
                      <a:pt x="824" y="95"/>
                    </a:lnTo>
                    <a:lnTo>
                      <a:pt x="789" y="107"/>
                    </a:lnTo>
                    <a:lnTo>
                      <a:pt x="749" y="114"/>
                    </a:lnTo>
                    <a:lnTo>
                      <a:pt x="689" y="121"/>
                    </a:lnTo>
                    <a:lnTo>
                      <a:pt x="631" y="121"/>
                    </a:lnTo>
                    <a:lnTo>
                      <a:pt x="529" y="114"/>
                    </a:lnTo>
                    <a:lnTo>
                      <a:pt x="448" y="102"/>
                    </a:lnTo>
                    <a:lnTo>
                      <a:pt x="377" y="91"/>
                    </a:lnTo>
                    <a:lnTo>
                      <a:pt x="299" y="87"/>
                    </a:lnTo>
                    <a:lnTo>
                      <a:pt x="210" y="94"/>
                    </a:lnTo>
                    <a:lnTo>
                      <a:pt x="152" y="105"/>
                    </a:lnTo>
                    <a:lnTo>
                      <a:pt x="122" y="107"/>
                    </a:lnTo>
                    <a:lnTo>
                      <a:pt x="67" y="114"/>
                    </a:lnTo>
                    <a:lnTo>
                      <a:pt x="24" y="127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6" name="Freeform 178"/>
              <p:cNvSpPr>
                <a:spLocks/>
              </p:cNvSpPr>
              <p:nvPr/>
            </p:nvSpPr>
            <p:spPr bwMode="ltGray">
              <a:xfrm>
                <a:off x="1069" y="186"/>
                <a:ext cx="242" cy="102"/>
              </a:xfrm>
              <a:custGeom>
                <a:avLst/>
                <a:gdLst/>
                <a:ahLst/>
                <a:cxnLst>
                  <a:cxn ang="0">
                    <a:pos x="6" y="73"/>
                  </a:cxn>
                  <a:cxn ang="0">
                    <a:pos x="30" y="52"/>
                  </a:cxn>
                  <a:cxn ang="0">
                    <a:pos x="64" y="30"/>
                  </a:cxn>
                  <a:cxn ang="0">
                    <a:pos x="103" y="12"/>
                  </a:cxn>
                  <a:cxn ang="0">
                    <a:pos x="157" y="0"/>
                  </a:cxn>
                  <a:cxn ang="0">
                    <a:pos x="190" y="0"/>
                  </a:cxn>
                  <a:cxn ang="0">
                    <a:pos x="163" y="13"/>
                  </a:cxn>
                  <a:cxn ang="0">
                    <a:pos x="129" y="33"/>
                  </a:cxn>
                  <a:cxn ang="0">
                    <a:pos x="103" y="55"/>
                  </a:cxn>
                  <a:cxn ang="0">
                    <a:pos x="93" y="75"/>
                  </a:cxn>
                  <a:cxn ang="0">
                    <a:pos x="88" y="90"/>
                  </a:cxn>
                  <a:cxn ang="0">
                    <a:pos x="34" y="87"/>
                  </a:cxn>
                  <a:cxn ang="0">
                    <a:pos x="0" y="84"/>
                  </a:cxn>
                  <a:cxn ang="0">
                    <a:pos x="6" y="73"/>
                  </a:cxn>
                </a:cxnLst>
                <a:rect l="0" t="0" r="r" b="b"/>
                <a:pathLst>
                  <a:path w="190" h="90">
                    <a:moveTo>
                      <a:pt x="6" y="73"/>
                    </a:moveTo>
                    <a:lnTo>
                      <a:pt x="30" y="52"/>
                    </a:lnTo>
                    <a:lnTo>
                      <a:pt x="64" y="30"/>
                    </a:lnTo>
                    <a:lnTo>
                      <a:pt x="103" y="12"/>
                    </a:lnTo>
                    <a:lnTo>
                      <a:pt x="157" y="0"/>
                    </a:lnTo>
                    <a:lnTo>
                      <a:pt x="190" y="0"/>
                    </a:lnTo>
                    <a:lnTo>
                      <a:pt x="163" y="13"/>
                    </a:lnTo>
                    <a:lnTo>
                      <a:pt x="129" y="33"/>
                    </a:lnTo>
                    <a:lnTo>
                      <a:pt x="103" y="55"/>
                    </a:lnTo>
                    <a:lnTo>
                      <a:pt x="93" y="75"/>
                    </a:lnTo>
                    <a:lnTo>
                      <a:pt x="88" y="90"/>
                    </a:lnTo>
                    <a:lnTo>
                      <a:pt x="34" y="87"/>
                    </a:lnTo>
                    <a:lnTo>
                      <a:pt x="0" y="84"/>
                    </a:lnTo>
                    <a:lnTo>
                      <a:pt x="6" y="7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7" name="Freeform 179"/>
              <p:cNvSpPr>
                <a:spLocks/>
              </p:cNvSpPr>
              <p:nvPr/>
            </p:nvSpPr>
            <p:spPr bwMode="ltGray">
              <a:xfrm>
                <a:off x="1595" y="2"/>
                <a:ext cx="214" cy="8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" y="15"/>
                  </a:cxn>
                  <a:cxn ang="0">
                    <a:pos x="45" y="42"/>
                  </a:cxn>
                  <a:cxn ang="0">
                    <a:pos x="82" y="60"/>
                  </a:cxn>
                  <a:cxn ang="0">
                    <a:pos x="136" y="80"/>
                  </a:cxn>
                  <a:cxn ang="0">
                    <a:pos x="190" y="86"/>
                  </a:cxn>
                  <a:cxn ang="0">
                    <a:pos x="136" y="63"/>
                  </a:cxn>
                  <a:cxn ang="0">
                    <a:pos x="113" y="45"/>
                  </a:cxn>
                  <a:cxn ang="0">
                    <a:pos x="93" y="19"/>
                  </a:cxn>
                  <a:cxn ang="0">
                    <a:pos x="86" y="0"/>
                  </a:cxn>
                  <a:cxn ang="0">
                    <a:pos x="0" y="0"/>
                  </a:cxn>
                </a:cxnLst>
                <a:rect l="0" t="0" r="r" b="b"/>
                <a:pathLst>
                  <a:path w="190" h="86">
                    <a:moveTo>
                      <a:pt x="0" y="0"/>
                    </a:moveTo>
                    <a:lnTo>
                      <a:pt x="11" y="15"/>
                    </a:lnTo>
                    <a:lnTo>
                      <a:pt x="45" y="42"/>
                    </a:lnTo>
                    <a:lnTo>
                      <a:pt x="82" y="60"/>
                    </a:lnTo>
                    <a:lnTo>
                      <a:pt x="136" y="80"/>
                    </a:lnTo>
                    <a:lnTo>
                      <a:pt x="190" y="86"/>
                    </a:lnTo>
                    <a:lnTo>
                      <a:pt x="136" y="63"/>
                    </a:lnTo>
                    <a:lnTo>
                      <a:pt x="113" y="45"/>
                    </a:lnTo>
                    <a:lnTo>
                      <a:pt x="93" y="19"/>
                    </a:lnTo>
                    <a:lnTo>
                      <a:pt x="8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8" name="Freeform 180"/>
              <p:cNvSpPr>
                <a:spLocks/>
              </p:cNvSpPr>
              <p:nvPr/>
            </p:nvSpPr>
            <p:spPr bwMode="ltGray">
              <a:xfrm>
                <a:off x="1646" y="153"/>
                <a:ext cx="492" cy="140"/>
              </a:xfrm>
              <a:custGeom>
                <a:avLst/>
                <a:gdLst/>
                <a:ahLst/>
                <a:cxnLst>
                  <a:cxn ang="0">
                    <a:pos x="387" y="115"/>
                  </a:cxn>
                  <a:cxn ang="0">
                    <a:pos x="372" y="96"/>
                  </a:cxn>
                  <a:cxn ang="0">
                    <a:pos x="353" y="82"/>
                  </a:cxn>
                  <a:cxn ang="0">
                    <a:pos x="327" y="69"/>
                  </a:cxn>
                  <a:cxn ang="0">
                    <a:pos x="297" y="58"/>
                  </a:cxn>
                  <a:cxn ang="0">
                    <a:pos x="258" y="49"/>
                  </a:cxn>
                  <a:cxn ang="0">
                    <a:pos x="210" y="43"/>
                  </a:cxn>
                  <a:cxn ang="0">
                    <a:pos x="155" y="39"/>
                  </a:cxn>
                  <a:cxn ang="0">
                    <a:pos x="110" y="34"/>
                  </a:cxn>
                  <a:cxn ang="0">
                    <a:pos x="68" y="28"/>
                  </a:cxn>
                  <a:cxn ang="0">
                    <a:pos x="35" y="19"/>
                  </a:cxn>
                  <a:cxn ang="0">
                    <a:pos x="11" y="9"/>
                  </a:cxn>
                  <a:cxn ang="0">
                    <a:pos x="0" y="0"/>
                  </a:cxn>
                  <a:cxn ang="0">
                    <a:pos x="15" y="40"/>
                  </a:cxn>
                  <a:cxn ang="0">
                    <a:pos x="33" y="57"/>
                  </a:cxn>
                  <a:cxn ang="0">
                    <a:pos x="74" y="75"/>
                  </a:cxn>
                  <a:cxn ang="0">
                    <a:pos x="120" y="84"/>
                  </a:cxn>
                  <a:cxn ang="0">
                    <a:pos x="170" y="94"/>
                  </a:cxn>
                  <a:cxn ang="0">
                    <a:pos x="195" y="103"/>
                  </a:cxn>
                  <a:cxn ang="0">
                    <a:pos x="209" y="115"/>
                  </a:cxn>
                  <a:cxn ang="0">
                    <a:pos x="216" y="124"/>
                  </a:cxn>
                  <a:cxn ang="0">
                    <a:pos x="282" y="120"/>
                  </a:cxn>
                  <a:cxn ang="0">
                    <a:pos x="356" y="118"/>
                  </a:cxn>
                  <a:cxn ang="0">
                    <a:pos x="387" y="115"/>
                  </a:cxn>
                </a:cxnLst>
                <a:rect l="0" t="0" r="r" b="b"/>
                <a:pathLst>
                  <a:path w="387" h="124">
                    <a:moveTo>
                      <a:pt x="387" y="115"/>
                    </a:moveTo>
                    <a:lnTo>
                      <a:pt x="372" y="96"/>
                    </a:lnTo>
                    <a:lnTo>
                      <a:pt x="353" y="82"/>
                    </a:lnTo>
                    <a:lnTo>
                      <a:pt x="327" y="69"/>
                    </a:lnTo>
                    <a:lnTo>
                      <a:pt x="297" y="58"/>
                    </a:lnTo>
                    <a:lnTo>
                      <a:pt x="258" y="49"/>
                    </a:lnTo>
                    <a:lnTo>
                      <a:pt x="210" y="43"/>
                    </a:lnTo>
                    <a:lnTo>
                      <a:pt x="155" y="39"/>
                    </a:lnTo>
                    <a:lnTo>
                      <a:pt x="110" y="34"/>
                    </a:lnTo>
                    <a:lnTo>
                      <a:pt x="68" y="28"/>
                    </a:lnTo>
                    <a:lnTo>
                      <a:pt x="35" y="19"/>
                    </a:lnTo>
                    <a:lnTo>
                      <a:pt x="11" y="9"/>
                    </a:lnTo>
                    <a:lnTo>
                      <a:pt x="0" y="0"/>
                    </a:lnTo>
                    <a:lnTo>
                      <a:pt x="15" y="40"/>
                    </a:lnTo>
                    <a:lnTo>
                      <a:pt x="33" y="57"/>
                    </a:lnTo>
                    <a:lnTo>
                      <a:pt x="74" y="75"/>
                    </a:lnTo>
                    <a:lnTo>
                      <a:pt x="120" y="84"/>
                    </a:lnTo>
                    <a:lnTo>
                      <a:pt x="170" y="94"/>
                    </a:lnTo>
                    <a:lnTo>
                      <a:pt x="195" y="103"/>
                    </a:lnTo>
                    <a:lnTo>
                      <a:pt x="209" y="115"/>
                    </a:lnTo>
                    <a:lnTo>
                      <a:pt x="216" y="124"/>
                    </a:lnTo>
                    <a:lnTo>
                      <a:pt x="282" y="120"/>
                    </a:lnTo>
                    <a:lnTo>
                      <a:pt x="356" y="118"/>
                    </a:lnTo>
                    <a:lnTo>
                      <a:pt x="387" y="1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9" name="Freeform 181"/>
              <p:cNvSpPr>
                <a:spLocks/>
              </p:cNvSpPr>
              <p:nvPr/>
            </p:nvSpPr>
            <p:spPr bwMode="ltGray">
              <a:xfrm>
                <a:off x="1964" y="2"/>
                <a:ext cx="175" cy="2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21"/>
                  </a:cxn>
                  <a:cxn ang="0">
                    <a:pos x="52" y="28"/>
                  </a:cxn>
                  <a:cxn ang="0">
                    <a:pos x="90" y="29"/>
                  </a:cxn>
                  <a:cxn ang="0">
                    <a:pos x="128" y="21"/>
                  </a:cxn>
                  <a:cxn ang="0">
                    <a:pos x="156" y="0"/>
                  </a:cxn>
                  <a:cxn ang="0">
                    <a:pos x="0" y="0"/>
                  </a:cxn>
                </a:cxnLst>
                <a:rect l="0" t="0" r="r" b="b"/>
                <a:pathLst>
                  <a:path w="156" h="29">
                    <a:moveTo>
                      <a:pt x="0" y="0"/>
                    </a:moveTo>
                    <a:lnTo>
                      <a:pt x="25" y="21"/>
                    </a:lnTo>
                    <a:lnTo>
                      <a:pt x="52" y="28"/>
                    </a:lnTo>
                    <a:lnTo>
                      <a:pt x="90" y="29"/>
                    </a:lnTo>
                    <a:lnTo>
                      <a:pt x="128" y="21"/>
                    </a:lnTo>
                    <a:lnTo>
                      <a:pt x="15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0" name="Freeform 182"/>
              <p:cNvSpPr>
                <a:spLocks/>
              </p:cNvSpPr>
              <p:nvPr/>
            </p:nvSpPr>
            <p:spPr bwMode="ltGray">
              <a:xfrm>
                <a:off x="2233" y="2"/>
                <a:ext cx="1080" cy="172"/>
              </a:xfrm>
              <a:custGeom>
                <a:avLst/>
                <a:gdLst/>
                <a:ahLst/>
                <a:cxnLst>
                  <a:cxn ang="0">
                    <a:pos x="770" y="0"/>
                  </a:cxn>
                  <a:cxn ang="0">
                    <a:pos x="750" y="16"/>
                  </a:cxn>
                  <a:cxn ang="0">
                    <a:pos x="712" y="40"/>
                  </a:cxn>
                  <a:cxn ang="0">
                    <a:pos x="661" y="59"/>
                  </a:cxn>
                  <a:cxn ang="0">
                    <a:pos x="603" y="74"/>
                  </a:cxn>
                  <a:cxn ang="0">
                    <a:pos x="545" y="84"/>
                  </a:cxn>
                  <a:cxn ang="0">
                    <a:pos x="485" y="91"/>
                  </a:cxn>
                  <a:cxn ang="0">
                    <a:pos x="414" y="94"/>
                  </a:cxn>
                  <a:cxn ang="0">
                    <a:pos x="341" y="91"/>
                  </a:cxn>
                  <a:cxn ang="0">
                    <a:pos x="274" y="83"/>
                  </a:cxn>
                  <a:cxn ang="0">
                    <a:pos x="216" y="74"/>
                  </a:cxn>
                  <a:cxn ang="0">
                    <a:pos x="168" y="76"/>
                  </a:cxn>
                  <a:cxn ang="0">
                    <a:pos x="115" y="79"/>
                  </a:cxn>
                  <a:cxn ang="0">
                    <a:pos x="68" y="87"/>
                  </a:cxn>
                  <a:cxn ang="0">
                    <a:pos x="24" y="110"/>
                  </a:cxn>
                  <a:cxn ang="0">
                    <a:pos x="0" y="135"/>
                  </a:cxn>
                  <a:cxn ang="0">
                    <a:pos x="41" y="117"/>
                  </a:cxn>
                  <a:cxn ang="0">
                    <a:pos x="84" y="104"/>
                  </a:cxn>
                  <a:cxn ang="0">
                    <a:pos x="124" y="100"/>
                  </a:cxn>
                  <a:cxn ang="0">
                    <a:pos x="176" y="100"/>
                  </a:cxn>
                  <a:cxn ang="0">
                    <a:pos x="226" y="106"/>
                  </a:cxn>
                  <a:cxn ang="0">
                    <a:pos x="278" y="121"/>
                  </a:cxn>
                  <a:cxn ang="0">
                    <a:pos x="339" y="140"/>
                  </a:cxn>
                  <a:cxn ang="0">
                    <a:pos x="396" y="154"/>
                  </a:cxn>
                  <a:cxn ang="0">
                    <a:pos x="447" y="161"/>
                  </a:cxn>
                  <a:cxn ang="0">
                    <a:pos x="514" y="167"/>
                  </a:cxn>
                  <a:cxn ang="0">
                    <a:pos x="597" y="171"/>
                  </a:cxn>
                  <a:cxn ang="0">
                    <a:pos x="665" y="172"/>
                  </a:cxn>
                  <a:cxn ang="0">
                    <a:pos x="735" y="164"/>
                  </a:cxn>
                  <a:cxn ang="0">
                    <a:pos x="783" y="147"/>
                  </a:cxn>
                  <a:cxn ang="0">
                    <a:pos x="845" y="118"/>
                  </a:cxn>
                  <a:cxn ang="0">
                    <a:pos x="891" y="80"/>
                  </a:cxn>
                  <a:cxn ang="0">
                    <a:pos x="928" y="43"/>
                  </a:cxn>
                  <a:cxn ang="0">
                    <a:pos x="960" y="2"/>
                  </a:cxn>
                  <a:cxn ang="0">
                    <a:pos x="770" y="0"/>
                  </a:cxn>
                </a:cxnLst>
                <a:rect l="0" t="0" r="r" b="b"/>
                <a:pathLst>
                  <a:path w="960" h="172">
                    <a:moveTo>
                      <a:pt x="770" y="0"/>
                    </a:moveTo>
                    <a:lnTo>
                      <a:pt x="750" y="16"/>
                    </a:lnTo>
                    <a:lnTo>
                      <a:pt x="712" y="40"/>
                    </a:lnTo>
                    <a:lnTo>
                      <a:pt x="661" y="59"/>
                    </a:lnTo>
                    <a:lnTo>
                      <a:pt x="603" y="74"/>
                    </a:lnTo>
                    <a:lnTo>
                      <a:pt x="545" y="84"/>
                    </a:lnTo>
                    <a:lnTo>
                      <a:pt x="485" y="91"/>
                    </a:lnTo>
                    <a:lnTo>
                      <a:pt x="414" y="94"/>
                    </a:lnTo>
                    <a:lnTo>
                      <a:pt x="341" y="91"/>
                    </a:lnTo>
                    <a:lnTo>
                      <a:pt x="274" y="83"/>
                    </a:lnTo>
                    <a:lnTo>
                      <a:pt x="216" y="74"/>
                    </a:lnTo>
                    <a:lnTo>
                      <a:pt x="168" y="76"/>
                    </a:lnTo>
                    <a:lnTo>
                      <a:pt x="115" y="79"/>
                    </a:lnTo>
                    <a:lnTo>
                      <a:pt x="68" y="87"/>
                    </a:lnTo>
                    <a:lnTo>
                      <a:pt x="24" y="110"/>
                    </a:lnTo>
                    <a:lnTo>
                      <a:pt x="0" y="135"/>
                    </a:lnTo>
                    <a:lnTo>
                      <a:pt x="41" y="117"/>
                    </a:lnTo>
                    <a:lnTo>
                      <a:pt x="84" y="104"/>
                    </a:lnTo>
                    <a:lnTo>
                      <a:pt x="124" y="100"/>
                    </a:lnTo>
                    <a:lnTo>
                      <a:pt x="176" y="100"/>
                    </a:lnTo>
                    <a:lnTo>
                      <a:pt x="226" y="106"/>
                    </a:lnTo>
                    <a:lnTo>
                      <a:pt x="278" y="121"/>
                    </a:lnTo>
                    <a:lnTo>
                      <a:pt x="339" y="140"/>
                    </a:lnTo>
                    <a:lnTo>
                      <a:pt x="396" y="154"/>
                    </a:lnTo>
                    <a:lnTo>
                      <a:pt x="447" y="161"/>
                    </a:lnTo>
                    <a:lnTo>
                      <a:pt x="514" y="167"/>
                    </a:lnTo>
                    <a:lnTo>
                      <a:pt x="597" y="171"/>
                    </a:lnTo>
                    <a:lnTo>
                      <a:pt x="665" y="172"/>
                    </a:lnTo>
                    <a:lnTo>
                      <a:pt x="735" y="164"/>
                    </a:lnTo>
                    <a:lnTo>
                      <a:pt x="783" y="147"/>
                    </a:lnTo>
                    <a:lnTo>
                      <a:pt x="845" y="118"/>
                    </a:lnTo>
                    <a:lnTo>
                      <a:pt x="891" y="80"/>
                    </a:lnTo>
                    <a:lnTo>
                      <a:pt x="928" y="43"/>
                    </a:lnTo>
                    <a:lnTo>
                      <a:pt x="960" y="2"/>
                    </a:lnTo>
                    <a:lnTo>
                      <a:pt x="77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1" name="Freeform 183"/>
              <p:cNvSpPr>
                <a:spLocks/>
              </p:cNvSpPr>
              <p:nvPr/>
            </p:nvSpPr>
            <p:spPr bwMode="ltGray">
              <a:xfrm>
                <a:off x="3592" y="174"/>
                <a:ext cx="287" cy="125"/>
              </a:xfrm>
              <a:custGeom>
                <a:avLst/>
                <a:gdLst/>
                <a:ahLst/>
                <a:cxnLst>
                  <a:cxn ang="0">
                    <a:pos x="0" y="111"/>
                  </a:cxn>
                  <a:cxn ang="0">
                    <a:pos x="1" y="86"/>
                  </a:cxn>
                  <a:cxn ang="0">
                    <a:pos x="12" y="54"/>
                  </a:cxn>
                  <a:cxn ang="0">
                    <a:pos x="28" y="33"/>
                  </a:cxn>
                  <a:cxn ang="0">
                    <a:pos x="55" y="12"/>
                  </a:cxn>
                  <a:cxn ang="0">
                    <a:pos x="93" y="2"/>
                  </a:cxn>
                  <a:cxn ang="0">
                    <a:pos x="121" y="0"/>
                  </a:cxn>
                  <a:cxn ang="0">
                    <a:pos x="157" y="6"/>
                  </a:cxn>
                  <a:cxn ang="0">
                    <a:pos x="181" y="20"/>
                  </a:cxn>
                  <a:cxn ang="0">
                    <a:pos x="202" y="41"/>
                  </a:cxn>
                  <a:cxn ang="0">
                    <a:pos x="214" y="66"/>
                  </a:cxn>
                  <a:cxn ang="0">
                    <a:pos x="220" y="83"/>
                  </a:cxn>
                  <a:cxn ang="0">
                    <a:pos x="226" y="98"/>
                  </a:cxn>
                  <a:cxn ang="0">
                    <a:pos x="120" y="102"/>
                  </a:cxn>
                  <a:cxn ang="0">
                    <a:pos x="0" y="111"/>
                  </a:cxn>
                </a:cxnLst>
                <a:rect l="0" t="0" r="r" b="b"/>
                <a:pathLst>
                  <a:path w="226" h="111">
                    <a:moveTo>
                      <a:pt x="0" y="111"/>
                    </a:moveTo>
                    <a:lnTo>
                      <a:pt x="1" y="86"/>
                    </a:lnTo>
                    <a:lnTo>
                      <a:pt x="12" y="54"/>
                    </a:lnTo>
                    <a:lnTo>
                      <a:pt x="28" y="33"/>
                    </a:lnTo>
                    <a:lnTo>
                      <a:pt x="55" y="12"/>
                    </a:lnTo>
                    <a:lnTo>
                      <a:pt x="93" y="2"/>
                    </a:lnTo>
                    <a:lnTo>
                      <a:pt x="121" y="0"/>
                    </a:lnTo>
                    <a:lnTo>
                      <a:pt x="157" y="6"/>
                    </a:lnTo>
                    <a:lnTo>
                      <a:pt x="181" y="20"/>
                    </a:lnTo>
                    <a:lnTo>
                      <a:pt x="202" y="41"/>
                    </a:lnTo>
                    <a:lnTo>
                      <a:pt x="214" y="66"/>
                    </a:lnTo>
                    <a:lnTo>
                      <a:pt x="220" y="83"/>
                    </a:lnTo>
                    <a:lnTo>
                      <a:pt x="226" y="98"/>
                    </a:lnTo>
                    <a:lnTo>
                      <a:pt x="120" y="102"/>
                    </a:lnTo>
                    <a:lnTo>
                      <a:pt x="0" y="11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2" name="Freeform 184"/>
              <p:cNvSpPr>
                <a:spLocks/>
              </p:cNvSpPr>
              <p:nvPr/>
            </p:nvSpPr>
            <p:spPr bwMode="ltGray">
              <a:xfrm>
                <a:off x="3479" y="2"/>
                <a:ext cx="157" cy="45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57" y="19"/>
                  </a:cxn>
                  <a:cxn ang="0">
                    <a:pos x="32" y="29"/>
                  </a:cxn>
                  <a:cxn ang="0">
                    <a:pos x="0" y="33"/>
                  </a:cxn>
                  <a:cxn ang="0">
                    <a:pos x="52" y="45"/>
                  </a:cxn>
                  <a:cxn ang="0">
                    <a:pos x="85" y="38"/>
                  </a:cxn>
                  <a:cxn ang="0">
                    <a:pos x="140" y="2"/>
                  </a:cxn>
                  <a:cxn ang="0">
                    <a:pos x="86" y="0"/>
                  </a:cxn>
                </a:cxnLst>
                <a:rect l="0" t="0" r="r" b="b"/>
                <a:pathLst>
                  <a:path w="140" h="45">
                    <a:moveTo>
                      <a:pt x="86" y="0"/>
                    </a:moveTo>
                    <a:lnTo>
                      <a:pt x="57" y="19"/>
                    </a:lnTo>
                    <a:lnTo>
                      <a:pt x="32" y="29"/>
                    </a:lnTo>
                    <a:lnTo>
                      <a:pt x="0" y="33"/>
                    </a:lnTo>
                    <a:lnTo>
                      <a:pt x="52" y="45"/>
                    </a:lnTo>
                    <a:lnTo>
                      <a:pt x="85" y="38"/>
                    </a:lnTo>
                    <a:lnTo>
                      <a:pt x="140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3" name="Freeform 185"/>
              <p:cNvSpPr>
                <a:spLocks/>
              </p:cNvSpPr>
              <p:nvPr/>
            </p:nvSpPr>
            <p:spPr bwMode="ltGray">
              <a:xfrm>
                <a:off x="3680" y="71"/>
                <a:ext cx="729" cy="112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8" y="4"/>
                  </a:cxn>
                  <a:cxn ang="0">
                    <a:pos x="66" y="0"/>
                  </a:cxn>
                  <a:cxn ang="0">
                    <a:pos x="111" y="0"/>
                  </a:cxn>
                  <a:cxn ang="0">
                    <a:pos x="154" y="1"/>
                  </a:cxn>
                  <a:cxn ang="0">
                    <a:pos x="207" y="18"/>
                  </a:cxn>
                  <a:cxn ang="0">
                    <a:pos x="261" y="43"/>
                  </a:cxn>
                  <a:cxn ang="0">
                    <a:pos x="300" y="48"/>
                  </a:cxn>
                  <a:cxn ang="0">
                    <a:pos x="351" y="43"/>
                  </a:cxn>
                  <a:cxn ang="0">
                    <a:pos x="391" y="31"/>
                  </a:cxn>
                  <a:cxn ang="0">
                    <a:pos x="430" y="21"/>
                  </a:cxn>
                  <a:cxn ang="0">
                    <a:pos x="474" y="12"/>
                  </a:cxn>
                  <a:cxn ang="0">
                    <a:pos x="517" y="13"/>
                  </a:cxn>
                  <a:cxn ang="0">
                    <a:pos x="546" y="21"/>
                  </a:cxn>
                  <a:cxn ang="0">
                    <a:pos x="574" y="39"/>
                  </a:cxn>
                  <a:cxn ang="0">
                    <a:pos x="525" y="36"/>
                  </a:cxn>
                  <a:cxn ang="0">
                    <a:pos x="489" y="42"/>
                  </a:cxn>
                  <a:cxn ang="0">
                    <a:pos x="450" y="55"/>
                  </a:cxn>
                  <a:cxn ang="0">
                    <a:pos x="412" y="73"/>
                  </a:cxn>
                  <a:cxn ang="0">
                    <a:pos x="381" y="87"/>
                  </a:cxn>
                  <a:cxn ang="0">
                    <a:pos x="340" y="96"/>
                  </a:cxn>
                  <a:cxn ang="0">
                    <a:pos x="291" y="99"/>
                  </a:cxn>
                  <a:cxn ang="0">
                    <a:pos x="234" y="91"/>
                  </a:cxn>
                  <a:cxn ang="0">
                    <a:pos x="178" y="76"/>
                  </a:cxn>
                  <a:cxn ang="0">
                    <a:pos x="139" y="57"/>
                  </a:cxn>
                  <a:cxn ang="0">
                    <a:pos x="102" y="33"/>
                  </a:cxn>
                  <a:cxn ang="0">
                    <a:pos x="66" y="18"/>
                  </a:cxn>
                  <a:cxn ang="0">
                    <a:pos x="30" y="13"/>
                  </a:cxn>
                  <a:cxn ang="0">
                    <a:pos x="0" y="15"/>
                  </a:cxn>
                </a:cxnLst>
                <a:rect l="0" t="0" r="r" b="b"/>
                <a:pathLst>
                  <a:path w="574" h="99">
                    <a:moveTo>
                      <a:pt x="0" y="15"/>
                    </a:moveTo>
                    <a:lnTo>
                      <a:pt x="28" y="4"/>
                    </a:lnTo>
                    <a:lnTo>
                      <a:pt x="66" y="0"/>
                    </a:lnTo>
                    <a:lnTo>
                      <a:pt x="111" y="0"/>
                    </a:lnTo>
                    <a:lnTo>
                      <a:pt x="154" y="1"/>
                    </a:lnTo>
                    <a:lnTo>
                      <a:pt x="207" y="18"/>
                    </a:lnTo>
                    <a:lnTo>
                      <a:pt x="261" y="43"/>
                    </a:lnTo>
                    <a:lnTo>
                      <a:pt x="300" y="48"/>
                    </a:lnTo>
                    <a:lnTo>
                      <a:pt x="351" y="43"/>
                    </a:lnTo>
                    <a:lnTo>
                      <a:pt x="391" y="31"/>
                    </a:lnTo>
                    <a:lnTo>
                      <a:pt x="430" y="21"/>
                    </a:lnTo>
                    <a:lnTo>
                      <a:pt x="474" y="12"/>
                    </a:lnTo>
                    <a:lnTo>
                      <a:pt x="517" y="13"/>
                    </a:lnTo>
                    <a:lnTo>
                      <a:pt x="546" y="21"/>
                    </a:lnTo>
                    <a:lnTo>
                      <a:pt x="574" y="39"/>
                    </a:lnTo>
                    <a:lnTo>
                      <a:pt x="525" y="36"/>
                    </a:lnTo>
                    <a:lnTo>
                      <a:pt x="489" y="42"/>
                    </a:lnTo>
                    <a:lnTo>
                      <a:pt x="450" y="55"/>
                    </a:lnTo>
                    <a:lnTo>
                      <a:pt x="412" y="73"/>
                    </a:lnTo>
                    <a:lnTo>
                      <a:pt x="381" y="87"/>
                    </a:lnTo>
                    <a:lnTo>
                      <a:pt x="340" y="96"/>
                    </a:lnTo>
                    <a:lnTo>
                      <a:pt x="291" y="99"/>
                    </a:lnTo>
                    <a:lnTo>
                      <a:pt x="234" y="91"/>
                    </a:lnTo>
                    <a:lnTo>
                      <a:pt x="178" y="76"/>
                    </a:lnTo>
                    <a:lnTo>
                      <a:pt x="139" y="57"/>
                    </a:lnTo>
                    <a:lnTo>
                      <a:pt x="102" y="33"/>
                    </a:lnTo>
                    <a:lnTo>
                      <a:pt x="66" y="18"/>
                    </a:lnTo>
                    <a:lnTo>
                      <a:pt x="30" y="13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4" name="Freeform 186"/>
              <p:cNvSpPr>
                <a:spLocks/>
              </p:cNvSpPr>
              <p:nvPr/>
            </p:nvSpPr>
            <p:spPr bwMode="ltGray">
              <a:xfrm>
                <a:off x="4375" y="211"/>
                <a:ext cx="109" cy="77"/>
              </a:xfrm>
              <a:custGeom>
                <a:avLst/>
                <a:gdLst/>
                <a:ahLst/>
                <a:cxnLst>
                  <a:cxn ang="0">
                    <a:pos x="0" y="66"/>
                  </a:cxn>
                  <a:cxn ang="0">
                    <a:pos x="14" y="39"/>
                  </a:cxn>
                  <a:cxn ang="0">
                    <a:pos x="39" y="17"/>
                  </a:cxn>
                  <a:cxn ang="0">
                    <a:pos x="62" y="6"/>
                  </a:cxn>
                  <a:cxn ang="0">
                    <a:pos x="86" y="0"/>
                  </a:cxn>
                  <a:cxn ang="0">
                    <a:pos x="59" y="33"/>
                  </a:cxn>
                  <a:cxn ang="0">
                    <a:pos x="50" y="54"/>
                  </a:cxn>
                  <a:cxn ang="0">
                    <a:pos x="47" y="68"/>
                  </a:cxn>
                  <a:cxn ang="0">
                    <a:pos x="0" y="66"/>
                  </a:cxn>
                </a:cxnLst>
                <a:rect l="0" t="0" r="r" b="b"/>
                <a:pathLst>
                  <a:path w="86" h="68">
                    <a:moveTo>
                      <a:pt x="0" y="66"/>
                    </a:moveTo>
                    <a:lnTo>
                      <a:pt x="14" y="39"/>
                    </a:lnTo>
                    <a:lnTo>
                      <a:pt x="39" y="17"/>
                    </a:lnTo>
                    <a:lnTo>
                      <a:pt x="62" y="6"/>
                    </a:lnTo>
                    <a:lnTo>
                      <a:pt x="86" y="0"/>
                    </a:lnTo>
                    <a:lnTo>
                      <a:pt x="59" y="33"/>
                    </a:lnTo>
                    <a:lnTo>
                      <a:pt x="50" y="54"/>
                    </a:lnTo>
                    <a:lnTo>
                      <a:pt x="47" y="68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5" name="Freeform 187"/>
              <p:cNvSpPr>
                <a:spLocks/>
              </p:cNvSpPr>
              <p:nvPr/>
            </p:nvSpPr>
            <p:spPr bwMode="ltGray">
              <a:xfrm>
                <a:off x="4602" y="2"/>
                <a:ext cx="264" cy="117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96" y="33"/>
                  </a:cxn>
                  <a:cxn ang="0">
                    <a:pos x="78" y="63"/>
                  </a:cxn>
                  <a:cxn ang="0">
                    <a:pos x="48" y="91"/>
                  </a:cxn>
                  <a:cxn ang="0">
                    <a:pos x="0" y="117"/>
                  </a:cxn>
                  <a:cxn ang="0">
                    <a:pos x="48" y="115"/>
                  </a:cxn>
                  <a:cxn ang="0">
                    <a:pos x="100" y="103"/>
                  </a:cxn>
                  <a:cxn ang="0">
                    <a:pos x="151" y="83"/>
                  </a:cxn>
                  <a:cxn ang="0">
                    <a:pos x="195" y="50"/>
                  </a:cxn>
                  <a:cxn ang="0">
                    <a:pos x="234" y="0"/>
                  </a:cxn>
                  <a:cxn ang="0">
                    <a:pos x="114" y="0"/>
                  </a:cxn>
                </a:cxnLst>
                <a:rect l="0" t="0" r="r" b="b"/>
                <a:pathLst>
                  <a:path w="234" h="117">
                    <a:moveTo>
                      <a:pt x="114" y="0"/>
                    </a:moveTo>
                    <a:lnTo>
                      <a:pt x="96" y="33"/>
                    </a:lnTo>
                    <a:lnTo>
                      <a:pt x="78" y="63"/>
                    </a:lnTo>
                    <a:lnTo>
                      <a:pt x="48" y="91"/>
                    </a:lnTo>
                    <a:lnTo>
                      <a:pt x="0" y="117"/>
                    </a:lnTo>
                    <a:lnTo>
                      <a:pt x="48" y="115"/>
                    </a:lnTo>
                    <a:lnTo>
                      <a:pt x="100" y="103"/>
                    </a:lnTo>
                    <a:lnTo>
                      <a:pt x="151" y="83"/>
                    </a:lnTo>
                    <a:lnTo>
                      <a:pt x="195" y="50"/>
                    </a:lnTo>
                    <a:lnTo>
                      <a:pt x="23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6" name="Freeform 188"/>
              <p:cNvSpPr>
                <a:spLocks/>
              </p:cNvSpPr>
              <p:nvPr/>
            </p:nvSpPr>
            <p:spPr bwMode="ltGray">
              <a:xfrm>
                <a:off x="4767" y="171"/>
                <a:ext cx="521" cy="115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16" y="83"/>
                  </a:cxn>
                  <a:cxn ang="0">
                    <a:pos x="42" y="68"/>
                  </a:cxn>
                  <a:cxn ang="0">
                    <a:pos x="82" y="50"/>
                  </a:cxn>
                  <a:cxn ang="0">
                    <a:pos x="126" y="41"/>
                  </a:cxn>
                  <a:cxn ang="0">
                    <a:pos x="195" y="39"/>
                  </a:cxn>
                  <a:cxn ang="0">
                    <a:pos x="247" y="38"/>
                  </a:cxn>
                  <a:cxn ang="0">
                    <a:pos x="301" y="35"/>
                  </a:cxn>
                  <a:cxn ang="0">
                    <a:pos x="340" y="27"/>
                  </a:cxn>
                  <a:cxn ang="0">
                    <a:pos x="381" y="12"/>
                  </a:cxn>
                  <a:cxn ang="0">
                    <a:pos x="406" y="0"/>
                  </a:cxn>
                  <a:cxn ang="0">
                    <a:pos x="411" y="12"/>
                  </a:cxn>
                  <a:cxn ang="0">
                    <a:pos x="373" y="36"/>
                  </a:cxn>
                  <a:cxn ang="0">
                    <a:pos x="324" y="57"/>
                  </a:cxn>
                  <a:cxn ang="0">
                    <a:pos x="261" y="71"/>
                  </a:cxn>
                  <a:cxn ang="0">
                    <a:pos x="238" y="83"/>
                  </a:cxn>
                  <a:cxn ang="0">
                    <a:pos x="177" y="87"/>
                  </a:cxn>
                  <a:cxn ang="0">
                    <a:pos x="76" y="98"/>
                  </a:cxn>
                  <a:cxn ang="0">
                    <a:pos x="0" y="102"/>
                  </a:cxn>
                </a:cxnLst>
                <a:rect l="0" t="0" r="r" b="b"/>
                <a:pathLst>
                  <a:path w="411" h="102">
                    <a:moveTo>
                      <a:pt x="0" y="102"/>
                    </a:moveTo>
                    <a:lnTo>
                      <a:pt x="16" y="83"/>
                    </a:lnTo>
                    <a:lnTo>
                      <a:pt x="42" y="68"/>
                    </a:lnTo>
                    <a:lnTo>
                      <a:pt x="82" y="50"/>
                    </a:lnTo>
                    <a:lnTo>
                      <a:pt x="126" y="41"/>
                    </a:lnTo>
                    <a:lnTo>
                      <a:pt x="195" y="39"/>
                    </a:lnTo>
                    <a:lnTo>
                      <a:pt x="247" y="38"/>
                    </a:lnTo>
                    <a:lnTo>
                      <a:pt x="301" y="35"/>
                    </a:lnTo>
                    <a:lnTo>
                      <a:pt x="340" y="27"/>
                    </a:lnTo>
                    <a:lnTo>
                      <a:pt x="381" y="12"/>
                    </a:lnTo>
                    <a:lnTo>
                      <a:pt x="406" y="0"/>
                    </a:lnTo>
                    <a:lnTo>
                      <a:pt x="411" y="12"/>
                    </a:lnTo>
                    <a:lnTo>
                      <a:pt x="373" y="36"/>
                    </a:lnTo>
                    <a:lnTo>
                      <a:pt x="324" y="57"/>
                    </a:lnTo>
                    <a:lnTo>
                      <a:pt x="261" y="71"/>
                    </a:lnTo>
                    <a:lnTo>
                      <a:pt x="238" y="83"/>
                    </a:lnTo>
                    <a:lnTo>
                      <a:pt x="177" y="87"/>
                    </a:lnTo>
                    <a:lnTo>
                      <a:pt x="76" y="98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7" name="Freeform 189"/>
              <p:cNvSpPr>
                <a:spLocks/>
              </p:cNvSpPr>
              <p:nvPr/>
            </p:nvSpPr>
            <p:spPr bwMode="ltGray">
              <a:xfrm>
                <a:off x="5074" y="2"/>
                <a:ext cx="203" cy="84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8" y="56"/>
                  </a:cxn>
                  <a:cxn ang="0">
                    <a:pos x="52" y="77"/>
                  </a:cxn>
                  <a:cxn ang="0">
                    <a:pos x="85" y="84"/>
                  </a:cxn>
                  <a:cxn ang="0">
                    <a:pos x="120" y="81"/>
                  </a:cxn>
                  <a:cxn ang="0">
                    <a:pos x="151" y="64"/>
                  </a:cxn>
                  <a:cxn ang="0">
                    <a:pos x="168" y="39"/>
                  </a:cxn>
                  <a:cxn ang="0">
                    <a:pos x="180" y="0"/>
                  </a:cxn>
                  <a:cxn ang="0">
                    <a:pos x="0" y="0"/>
                  </a:cxn>
                  <a:cxn ang="0">
                    <a:pos x="1" y="23"/>
                  </a:cxn>
                </a:cxnLst>
                <a:rect l="0" t="0" r="r" b="b"/>
                <a:pathLst>
                  <a:path w="180" h="84">
                    <a:moveTo>
                      <a:pt x="1" y="23"/>
                    </a:moveTo>
                    <a:lnTo>
                      <a:pt x="18" y="56"/>
                    </a:lnTo>
                    <a:lnTo>
                      <a:pt x="52" y="77"/>
                    </a:lnTo>
                    <a:lnTo>
                      <a:pt x="85" y="84"/>
                    </a:lnTo>
                    <a:lnTo>
                      <a:pt x="120" y="81"/>
                    </a:lnTo>
                    <a:lnTo>
                      <a:pt x="151" y="64"/>
                    </a:lnTo>
                    <a:lnTo>
                      <a:pt x="168" y="39"/>
                    </a:lnTo>
                    <a:lnTo>
                      <a:pt x="180" y="0"/>
                    </a:lnTo>
                    <a:lnTo>
                      <a:pt x="0" y="0"/>
                    </a:lnTo>
                    <a:lnTo>
                      <a:pt x="1" y="2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8" name="Freeform 190"/>
              <p:cNvSpPr>
                <a:spLocks/>
              </p:cNvSpPr>
              <p:nvPr/>
            </p:nvSpPr>
            <p:spPr bwMode="ltGray">
              <a:xfrm>
                <a:off x="5366" y="37"/>
                <a:ext cx="396" cy="83"/>
              </a:xfrm>
              <a:custGeom>
                <a:avLst/>
                <a:gdLst/>
                <a:ahLst/>
                <a:cxnLst>
                  <a:cxn ang="0">
                    <a:pos x="312" y="0"/>
                  </a:cxn>
                  <a:cxn ang="0">
                    <a:pos x="249" y="19"/>
                  </a:cxn>
                  <a:cxn ang="0">
                    <a:pos x="192" y="30"/>
                  </a:cxn>
                  <a:cxn ang="0">
                    <a:pos x="150" y="33"/>
                  </a:cxn>
                  <a:cxn ang="0">
                    <a:pos x="100" y="33"/>
                  </a:cxn>
                  <a:cxn ang="0">
                    <a:pos x="34" y="24"/>
                  </a:cxn>
                  <a:cxn ang="0">
                    <a:pos x="0" y="15"/>
                  </a:cxn>
                  <a:cxn ang="0">
                    <a:pos x="88" y="52"/>
                  </a:cxn>
                  <a:cxn ang="0">
                    <a:pos x="130" y="63"/>
                  </a:cxn>
                  <a:cxn ang="0">
                    <a:pos x="178" y="70"/>
                  </a:cxn>
                  <a:cxn ang="0">
                    <a:pos x="238" y="73"/>
                  </a:cxn>
                  <a:cxn ang="0">
                    <a:pos x="274" y="70"/>
                  </a:cxn>
                  <a:cxn ang="0">
                    <a:pos x="309" y="67"/>
                  </a:cxn>
                  <a:cxn ang="0">
                    <a:pos x="312" y="0"/>
                  </a:cxn>
                </a:cxnLst>
                <a:rect l="0" t="0" r="r" b="b"/>
                <a:pathLst>
                  <a:path w="312" h="73">
                    <a:moveTo>
                      <a:pt x="312" y="0"/>
                    </a:moveTo>
                    <a:lnTo>
                      <a:pt x="249" y="19"/>
                    </a:lnTo>
                    <a:lnTo>
                      <a:pt x="192" y="30"/>
                    </a:lnTo>
                    <a:lnTo>
                      <a:pt x="150" y="33"/>
                    </a:lnTo>
                    <a:lnTo>
                      <a:pt x="100" y="33"/>
                    </a:lnTo>
                    <a:lnTo>
                      <a:pt x="34" y="24"/>
                    </a:lnTo>
                    <a:lnTo>
                      <a:pt x="0" y="15"/>
                    </a:lnTo>
                    <a:lnTo>
                      <a:pt x="88" y="52"/>
                    </a:lnTo>
                    <a:lnTo>
                      <a:pt x="130" y="63"/>
                    </a:lnTo>
                    <a:lnTo>
                      <a:pt x="178" y="70"/>
                    </a:lnTo>
                    <a:lnTo>
                      <a:pt x="238" y="73"/>
                    </a:lnTo>
                    <a:lnTo>
                      <a:pt x="274" y="70"/>
                    </a:lnTo>
                    <a:lnTo>
                      <a:pt x="309" y="67"/>
                    </a:lnTo>
                    <a:lnTo>
                      <a:pt x="312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9" name="Freeform 191"/>
              <p:cNvSpPr>
                <a:spLocks/>
              </p:cNvSpPr>
              <p:nvPr/>
            </p:nvSpPr>
            <p:spPr bwMode="ltGray">
              <a:xfrm>
                <a:off x="5557" y="225"/>
                <a:ext cx="67" cy="70"/>
              </a:xfrm>
              <a:custGeom>
                <a:avLst/>
                <a:gdLst/>
                <a:ahLst/>
                <a:cxnLst>
                  <a:cxn ang="0">
                    <a:pos x="0" y="62"/>
                  </a:cxn>
                  <a:cxn ang="0">
                    <a:pos x="2" y="44"/>
                  </a:cxn>
                  <a:cxn ang="0">
                    <a:pos x="12" y="23"/>
                  </a:cxn>
                  <a:cxn ang="0">
                    <a:pos x="27" y="8"/>
                  </a:cxn>
                  <a:cxn ang="0">
                    <a:pos x="44" y="0"/>
                  </a:cxn>
                  <a:cxn ang="0">
                    <a:pos x="41" y="18"/>
                  </a:cxn>
                  <a:cxn ang="0">
                    <a:pos x="44" y="41"/>
                  </a:cxn>
                  <a:cxn ang="0">
                    <a:pos x="53" y="53"/>
                  </a:cxn>
                  <a:cxn ang="0">
                    <a:pos x="0" y="62"/>
                  </a:cxn>
                </a:cxnLst>
                <a:rect l="0" t="0" r="r" b="b"/>
                <a:pathLst>
                  <a:path w="53" h="62">
                    <a:moveTo>
                      <a:pt x="0" y="62"/>
                    </a:moveTo>
                    <a:lnTo>
                      <a:pt x="2" y="44"/>
                    </a:lnTo>
                    <a:lnTo>
                      <a:pt x="12" y="23"/>
                    </a:lnTo>
                    <a:lnTo>
                      <a:pt x="27" y="8"/>
                    </a:lnTo>
                    <a:lnTo>
                      <a:pt x="44" y="0"/>
                    </a:lnTo>
                    <a:lnTo>
                      <a:pt x="41" y="18"/>
                    </a:lnTo>
                    <a:lnTo>
                      <a:pt x="44" y="41"/>
                    </a:lnTo>
                    <a:lnTo>
                      <a:pt x="53" y="53"/>
                    </a:lnTo>
                    <a:lnTo>
                      <a:pt x="0" y="6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5" name="Group 192"/>
            <p:cNvGrpSpPr>
              <a:grpSpLocks/>
            </p:cNvGrpSpPr>
            <p:nvPr/>
          </p:nvGrpSpPr>
          <p:grpSpPr bwMode="auto">
            <a:xfrm flipH="1" flipV="1">
              <a:off x="4432" y="3543"/>
              <a:ext cx="1145" cy="512"/>
              <a:chOff x="204" y="225"/>
              <a:chExt cx="1145" cy="512"/>
            </a:xfrm>
          </p:grpSpPr>
          <p:sp>
            <p:nvSpPr>
              <p:cNvPr id="22721" name="Freeform 193"/>
              <p:cNvSpPr>
                <a:spLocks/>
              </p:cNvSpPr>
              <p:nvPr/>
            </p:nvSpPr>
            <p:spPr bwMode="gray">
              <a:xfrm>
                <a:off x="204" y="284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22" name="Freeform 194"/>
              <p:cNvSpPr>
                <a:spLocks/>
              </p:cNvSpPr>
              <p:nvPr/>
            </p:nvSpPr>
            <p:spPr bwMode="gray">
              <a:xfrm>
                <a:off x="345" y="225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</p:grpSp>
      <p:sp>
        <p:nvSpPr>
          <p:cNvPr id="1027" name="Rectangle 16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42925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Ana başlık stilini düzenlemek için tıklatın</a:t>
            </a:r>
          </a:p>
        </p:txBody>
      </p:sp>
      <p:sp>
        <p:nvSpPr>
          <p:cNvPr id="1028" name="Rectangle 1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0812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22697" name="Rectangle 1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373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698" name="Rectangle 1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373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699" name="Rectangle 1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373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pPr>
              <a:defRPr/>
            </a:pPr>
            <a:fld id="{C14EE11B-5F4B-43D2-A936-C0A278F6147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468" y="2492896"/>
            <a:ext cx="8785225" cy="1143000"/>
          </a:xfrm>
        </p:spPr>
        <p:txBody>
          <a:bodyPr/>
          <a:lstStyle/>
          <a:p>
            <a:pPr eaLnBrk="1" hangingPunct="1"/>
            <a:r>
              <a:rPr lang="tr-TR" sz="3600" b="1" dirty="0">
                <a:solidFill>
                  <a:srgbClr val="00B050"/>
                </a:solidFill>
                <a:latin typeface="Comic Sans MS" pitchFamily="66" charset="0"/>
              </a:rPr>
              <a:t>ÇOCUKLUK DÖNEMİNDE YARATICILIK VE SANAT EĞİTİMİ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908719"/>
            <a:ext cx="7772400" cy="777205"/>
          </a:xfrm>
        </p:spPr>
        <p:txBody>
          <a:bodyPr/>
          <a:lstStyle/>
          <a:p>
            <a:r>
              <a:rPr lang="tr-TR" sz="3600" b="1" dirty="0"/>
              <a:t>SANAT EĞİTİMİNİN İLKELERİ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Uygun ve farklı deneyimlerin sunulması</a:t>
            </a:r>
          </a:p>
          <a:p>
            <a:pPr lvl="0"/>
            <a:r>
              <a:rPr lang="tr-TR" dirty="0"/>
              <a:t>Süreç ve ürün</a:t>
            </a:r>
          </a:p>
          <a:p>
            <a:pPr lvl="0"/>
            <a:r>
              <a:rPr lang="tr-TR" dirty="0"/>
              <a:t>Uygunluk veya orijinallik</a:t>
            </a:r>
          </a:p>
          <a:p>
            <a:pPr lvl="0"/>
            <a:r>
              <a:rPr lang="tr-TR" dirty="0"/>
              <a:t>Sanat çocuğa aittir</a:t>
            </a:r>
          </a:p>
          <a:p>
            <a:pPr lvl="0"/>
            <a:r>
              <a:rPr lang="tr-TR" dirty="0"/>
              <a:t>Kabul edilme ortamı</a:t>
            </a:r>
          </a:p>
          <a:p>
            <a:pPr lvl="0"/>
            <a:r>
              <a:rPr lang="tr-TR" dirty="0"/>
              <a:t>Rol modelleri sunma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088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620688"/>
            <a:ext cx="9036496" cy="1503040"/>
          </a:xfrm>
        </p:spPr>
        <p:txBody>
          <a:bodyPr/>
          <a:lstStyle/>
          <a:p>
            <a:br>
              <a:rPr lang="tr-TR" sz="3600" dirty="0"/>
            </a:br>
            <a:r>
              <a:rPr lang="tr-TR" sz="3600" dirty="0"/>
              <a:t>UYGUN VE FARKLI DENEYİMLERİN SUNULMASI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tr-TR" dirty="0"/>
              <a:t>Eğitimcinin farklı materyaller sunarak çocukların farklı deneyimler yaşamasına için ortam oluşturması önemlidir. Çocukların farklı sanat alanları ile iç içe olmaları sağlanmalıdır.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8074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SÜREÇ VE ÜRÜN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tr-TR" dirty="0"/>
              <a:t>Çocuklar üründen çok süreç ile ilgilenirler</a:t>
            </a:r>
          </a:p>
          <a:p>
            <a:pPr marL="0" lvl="0" indent="0">
              <a:buNone/>
            </a:pPr>
            <a:r>
              <a:rPr lang="tr-TR" dirty="0"/>
              <a:t>Bu nedenler çocukların ürünlerine değil süreçlerine önem verilmelidir.</a:t>
            </a:r>
          </a:p>
          <a:p>
            <a:pPr marL="0" lv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7133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/>
              <a:t>UYGUNLUK VEYA ORİJİNALLİK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484784"/>
            <a:ext cx="8496944" cy="5373216"/>
          </a:xfrm>
        </p:spPr>
        <p:txBody>
          <a:bodyPr/>
          <a:lstStyle/>
          <a:p>
            <a:pPr marL="0" lvl="0" indent="0">
              <a:buNone/>
            </a:pPr>
            <a:r>
              <a:rPr lang="tr-TR" dirty="0"/>
              <a:t>Sanat eğitiminde orijinal düşünceleri desteklemek, bunlara değer vermek ve bunları çocuk istiyorsa sergilemek önemlidir. Materyalleri sunmak ve çocukların materyalleri özgün bir şekilde birleştirmelerine fırsat vermek gerekir.</a:t>
            </a:r>
          </a:p>
          <a:p>
            <a:pPr marL="0" lv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922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SANAT ÇOCUĞA AİTTİR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tr-TR" dirty="0"/>
              <a:t>Sanat çocuğa özgün düşüncelerini sunma fırsatı verir. Bu nedenlerle çocuklara malzemeler, ortam sunulmalı, özgür bırakılmalıdır.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0530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KABUL EDİLME ORTAMI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tr-TR" dirty="0"/>
              <a:t>Sanat eğitimi sürecinde çocuğun kendini güvenli bir atmosferde hissetmesi önemlidir. Çocuklar kendilerine saygı duyulan bir ortamda düşüncelerine saygı duyulacağından emin olur.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88974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ROL MODELLERİ SUNMA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tr-TR" dirty="0"/>
              <a:t>Yetişkinlerin sanat ile ilgilenmeleri, sanat için zaman ayırmaları, sanat ile ilgilenirken heyecan duymaları çocukları olumlu yönde etkiler. Çocuklar sanat ile ilgilenen yetişkinleri izleyerek sanatsal yaratma sürecini gözlemleme fırsatı bulmuş olurlar.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08977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720F15F-8B53-4857-877E-6BC628698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5E7F20-62BE-4D96-B7A1-69BE192D6E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1600" dirty="0"/>
              <a:t>Argun, Y. (2004). Okul Öncesi Dönemde Yaratıcılık Ve Eğitimi. Ankara: Anı Yayınları.</a:t>
            </a:r>
          </a:p>
          <a:p>
            <a:r>
              <a:rPr lang="tr-TR" sz="1600" dirty="0" err="1"/>
              <a:t>Artut</a:t>
            </a:r>
            <a:r>
              <a:rPr lang="tr-TR" sz="1600" dirty="0"/>
              <a:t>, K. (2002). Sanat Eğitimi Kuramları ve Yöntemleri, Ankara: Anı Yayıncılık.</a:t>
            </a:r>
          </a:p>
          <a:p>
            <a:r>
              <a:rPr lang="tr-TR" sz="1600" dirty="0" err="1"/>
              <a:t>Artut</a:t>
            </a:r>
            <a:r>
              <a:rPr lang="tr-TR" sz="1600" dirty="0"/>
              <a:t>, K. (2010). Okul öncesinde resim eğitimi. Anı Yayıncılık.</a:t>
            </a:r>
          </a:p>
          <a:p>
            <a:r>
              <a:rPr lang="tr-TR" sz="1600" dirty="0" err="1"/>
              <a:t>Gizir</a:t>
            </a:r>
            <a:r>
              <a:rPr lang="tr-TR" sz="1600" dirty="0"/>
              <a:t>, Z. ve Köksal Akyol, A. (2013).  Yaratıcılık ve Geliştirilmesi. N. Aral, Deniz, Ü. ve A. Kan (Ed.),  Öğretmenlik Alan Bilgisi-Okul Öncesi Öğretmenliği, s.209-244, Ankara: Alan Bilgisi Yayınları.</a:t>
            </a:r>
          </a:p>
          <a:p>
            <a:r>
              <a:rPr lang="tr-TR" sz="1600" dirty="0"/>
              <a:t>Güleryüz, H. (2001). Eğitim Programlarının Dili Ve Yaratıcı Öğrenme. Ankara: </a:t>
            </a:r>
            <a:r>
              <a:rPr lang="tr-TR" sz="1600" dirty="0" err="1"/>
              <a:t>Pegem</a:t>
            </a:r>
            <a:r>
              <a:rPr lang="tr-TR" sz="1600" dirty="0"/>
              <a:t> A Yayıncılık.</a:t>
            </a:r>
          </a:p>
          <a:p>
            <a:r>
              <a:rPr lang="tr-TR" sz="1600" dirty="0" err="1"/>
              <a:t>Kehnemuyi</a:t>
            </a:r>
            <a:r>
              <a:rPr lang="tr-TR" sz="1600" dirty="0"/>
              <a:t>, Z. (2006). Çocuğun görsel sanat eğitimi. Yapı kredi yayınları.</a:t>
            </a:r>
          </a:p>
          <a:p>
            <a:r>
              <a:rPr lang="tr-TR" sz="1600" dirty="0"/>
              <a:t>Köksal Akyol, A. (2011).  Yaratıcılık ve Drama. İlköğretimde Drama (Ed. A. Köksal Akyol), 99-116,             İstanbul: Kriter Yayınları.</a:t>
            </a:r>
          </a:p>
          <a:p>
            <a:r>
              <a:rPr lang="tr-TR" sz="1600" dirty="0"/>
              <a:t>Sungur, N. (1997). Yaratıcı Düşünce (2. baskı). İstanbul: Evrim Yayınevi. </a:t>
            </a:r>
          </a:p>
          <a:p>
            <a:r>
              <a:rPr lang="tr-TR" sz="1600" dirty="0"/>
              <a:t>Yavuzer, H. (2003). Resimleriyle çocuk, resimleriyle çocuğu tanıma (10. Basım). İstanbul: Remzi Kitabevi.</a:t>
            </a:r>
          </a:p>
          <a:p>
            <a:r>
              <a:rPr lang="tr-TR" sz="1600" dirty="0"/>
              <a:t>Yılmaz, M. (2005). Görsel sanatlar eğitiminde uygulamalar:(175 uygulama biçimi ile). Gündüz Eğitim ve Yayıncılık.</a:t>
            </a:r>
          </a:p>
          <a:p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2669443308"/>
      </p:ext>
    </p:extLst>
  </p:cSld>
  <p:clrMapOvr>
    <a:masterClrMapping/>
  </p:clrMapOvr>
</p:sld>
</file>

<file path=ppt/theme/theme1.xml><?xml version="1.0" encoding="utf-8"?>
<a:theme xmlns:a="http://schemas.openxmlformats.org/drawingml/2006/main" name="Şiirsel tasarım şablonu">
  <a:themeElements>
    <a:clrScheme name="Şiirsel tasarım şablonu 1">
      <a:dk1>
        <a:srgbClr val="4D4D4D"/>
      </a:dk1>
      <a:lt1>
        <a:srgbClr val="FFFFE9"/>
      </a:lt1>
      <a:dk2>
        <a:srgbClr val="7A55A3"/>
      </a:dk2>
      <a:lt2>
        <a:srgbClr val="D7ADB8"/>
      </a:lt2>
      <a:accent1>
        <a:srgbClr val="A3C8D5"/>
      </a:accent1>
      <a:accent2>
        <a:srgbClr val="CC92B7"/>
      </a:accent2>
      <a:accent3>
        <a:srgbClr val="FFFFF2"/>
      </a:accent3>
      <a:accent4>
        <a:srgbClr val="404040"/>
      </a:accent4>
      <a:accent5>
        <a:srgbClr val="CEE0E7"/>
      </a:accent5>
      <a:accent6>
        <a:srgbClr val="B984A6"/>
      </a:accent6>
      <a:hlink>
        <a:srgbClr val="D0BE92"/>
      </a:hlink>
      <a:folHlink>
        <a:srgbClr val="F5F0D7"/>
      </a:folHlink>
    </a:clrScheme>
    <a:fontScheme name="Şiirsel tasarım şablonu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Şiirsel tasarım şablonu 1">
        <a:dk1>
          <a:srgbClr val="4D4D4D"/>
        </a:dk1>
        <a:lt1>
          <a:srgbClr val="FFFFE9"/>
        </a:lt1>
        <a:dk2>
          <a:srgbClr val="7A55A3"/>
        </a:dk2>
        <a:lt2>
          <a:srgbClr val="D7ADB8"/>
        </a:lt2>
        <a:accent1>
          <a:srgbClr val="A3C8D5"/>
        </a:accent1>
        <a:accent2>
          <a:srgbClr val="CC92B7"/>
        </a:accent2>
        <a:accent3>
          <a:srgbClr val="FFFFF2"/>
        </a:accent3>
        <a:accent4>
          <a:srgbClr val="404040"/>
        </a:accent4>
        <a:accent5>
          <a:srgbClr val="CEE0E7"/>
        </a:accent5>
        <a:accent6>
          <a:srgbClr val="B984A6"/>
        </a:accent6>
        <a:hlink>
          <a:srgbClr val="D0BE92"/>
        </a:hlink>
        <a:folHlink>
          <a:srgbClr val="F5F0D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2">
        <a:dk1>
          <a:srgbClr val="501900"/>
        </a:dk1>
        <a:lt1>
          <a:srgbClr val="FFFFFF"/>
        </a:lt1>
        <a:dk2>
          <a:srgbClr val="800000"/>
        </a:dk2>
        <a:lt2>
          <a:srgbClr val="BE9768"/>
        </a:lt2>
        <a:accent1>
          <a:srgbClr val="A3C8D5"/>
        </a:accent1>
        <a:accent2>
          <a:srgbClr val="9C74B4"/>
        </a:accent2>
        <a:accent3>
          <a:srgbClr val="FFFFFF"/>
        </a:accent3>
        <a:accent4>
          <a:srgbClr val="431400"/>
        </a:accent4>
        <a:accent5>
          <a:srgbClr val="CEE0E7"/>
        </a:accent5>
        <a:accent6>
          <a:srgbClr val="8D68A3"/>
        </a:accent6>
        <a:hlink>
          <a:srgbClr val="D0BE92"/>
        </a:hlink>
        <a:folHlink>
          <a:srgbClr val="FDF5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3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B2B2B2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37373"/>
        </a:accent6>
        <a:hlink>
          <a:srgbClr val="DDDDDD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4">
        <a:dk1>
          <a:srgbClr val="855F53"/>
        </a:dk1>
        <a:lt1>
          <a:srgbClr val="FFFFFF"/>
        </a:lt1>
        <a:dk2>
          <a:srgbClr val="8E7562"/>
        </a:dk2>
        <a:lt2>
          <a:srgbClr val="FFF7CD"/>
        </a:lt2>
        <a:accent1>
          <a:srgbClr val="9DA680"/>
        </a:accent1>
        <a:accent2>
          <a:srgbClr val="B0C5DC"/>
        </a:accent2>
        <a:accent3>
          <a:srgbClr val="C6BDB7"/>
        </a:accent3>
        <a:accent4>
          <a:srgbClr val="DADADA"/>
        </a:accent4>
        <a:accent5>
          <a:srgbClr val="CCD0C0"/>
        </a:accent5>
        <a:accent6>
          <a:srgbClr val="9FB2C7"/>
        </a:accent6>
        <a:hlink>
          <a:srgbClr val="8B6459"/>
        </a:hlink>
        <a:folHlink>
          <a:srgbClr val="9F816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Şiirsel tasarım şablonu 5">
        <a:dk1>
          <a:srgbClr val="000000"/>
        </a:dk1>
        <a:lt1>
          <a:srgbClr val="89B7C5"/>
        </a:lt1>
        <a:dk2>
          <a:srgbClr val="FFFFFF"/>
        </a:dk2>
        <a:lt2>
          <a:srgbClr val="4898A0"/>
        </a:lt2>
        <a:accent1>
          <a:srgbClr val="A3C8D5"/>
        </a:accent1>
        <a:accent2>
          <a:srgbClr val="AE98BA"/>
        </a:accent2>
        <a:accent3>
          <a:srgbClr val="C4D8DF"/>
        </a:accent3>
        <a:accent4>
          <a:srgbClr val="000000"/>
        </a:accent4>
        <a:accent5>
          <a:srgbClr val="CEE0E7"/>
        </a:accent5>
        <a:accent6>
          <a:srgbClr val="9D89A8"/>
        </a:accent6>
        <a:hlink>
          <a:srgbClr val="AECCD6"/>
        </a:hlink>
        <a:folHlink>
          <a:srgbClr val="78ACB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6">
        <a:dk1>
          <a:srgbClr val="49514B"/>
        </a:dk1>
        <a:lt1>
          <a:srgbClr val="F1FAEE"/>
        </a:lt1>
        <a:dk2>
          <a:srgbClr val="846197"/>
        </a:dk2>
        <a:lt2>
          <a:srgbClr val="C2BEA8"/>
        </a:lt2>
        <a:accent1>
          <a:srgbClr val="A3C8D5"/>
        </a:accent1>
        <a:accent2>
          <a:srgbClr val="D4A4C3"/>
        </a:accent2>
        <a:accent3>
          <a:srgbClr val="F7FCF5"/>
        </a:accent3>
        <a:accent4>
          <a:srgbClr val="3D443F"/>
        </a:accent4>
        <a:accent5>
          <a:srgbClr val="CEE0E7"/>
        </a:accent5>
        <a:accent6>
          <a:srgbClr val="C094B0"/>
        </a:accent6>
        <a:hlink>
          <a:srgbClr val="CBCE94"/>
        </a:hlink>
        <a:folHlink>
          <a:srgbClr val="EBF6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Şiirsel tasarım şablonu</Template>
  <TotalTime>1068</TotalTime>
  <Words>427</Words>
  <Application>Microsoft Office PowerPoint</Application>
  <PresentationFormat>Ekran Gösterisi (4:3)</PresentationFormat>
  <Paragraphs>32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Calibri</vt:lpstr>
      <vt:lpstr>Comic Sans MS</vt:lpstr>
      <vt:lpstr>Times New Roman</vt:lpstr>
      <vt:lpstr>Şiirsel tasarım şablonu</vt:lpstr>
      <vt:lpstr>ÇOCUKLUK DÖNEMİNDE YARATICILIK VE SANAT EĞİTİMİ</vt:lpstr>
      <vt:lpstr>SANAT EĞİTİMİNİN İLKELERİ </vt:lpstr>
      <vt:lpstr> UYGUN VE FARKLI DENEYİMLERİN SUNULMASI </vt:lpstr>
      <vt:lpstr>SÜREÇ VE ÜRÜN</vt:lpstr>
      <vt:lpstr>UYGUNLUK VEYA ORİJİNALLİK</vt:lpstr>
      <vt:lpstr>SANAT ÇOCUĞA AİTTİR</vt:lpstr>
      <vt:lpstr>KABUL EDİLME ORTAMI</vt:lpstr>
      <vt:lpstr>ROL MODELLERİ SUNMA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kullanici</dc:creator>
  <cp:lastModifiedBy>Emin Demir</cp:lastModifiedBy>
  <cp:revision>51</cp:revision>
  <dcterms:created xsi:type="dcterms:W3CDTF">2009-04-17T20:58:37Z</dcterms:created>
  <dcterms:modified xsi:type="dcterms:W3CDTF">2020-05-04T20:51:34Z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TC010690541055</vt:lpwstr>
  </property>
</Properties>
</file>