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19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97E0-6403-467B-B086-E43CD5F68B56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ED4C-2FBB-4570-897F-950A969495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262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97E0-6403-467B-B086-E43CD5F68B56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ED4C-2FBB-4570-897F-950A969495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961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97E0-6403-467B-B086-E43CD5F68B56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ED4C-2FBB-4570-897F-950A969495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182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97E0-6403-467B-B086-E43CD5F68B56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ED4C-2FBB-4570-897F-950A969495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444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97E0-6403-467B-B086-E43CD5F68B56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ED4C-2FBB-4570-897F-950A969495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0030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97E0-6403-467B-B086-E43CD5F68B56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ED4C-2FBB-4570-897F-950A969495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4872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97E0-6403-467B-B086-E43CD5F68B56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ED4C-2FBB-4570-897F-950A969495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0176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97E0-6403-467B-B086-E43CD5F68B56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ED4C-2FBB-4570-897F-950A969495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0585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97E0-6403-467B-B086-E43CD5F68B56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ED4C-2FBB-4570-897F-950A969495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813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97E0-6403-467B-B086-E43CD5F68B56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ED4C-2FBB-4570-897F-950A969495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9873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97E0-6403-467B-B086-E43CD5F68B56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ED4C-2FBB-4570-897F-950A969495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3751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597E0-6403-467B-B086-E43CD5F68B56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8ED4C-2FBB-4570-897F-950A969495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811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tr-TR" b="1" dirty="0" smtClean="0"/>
              <a:t>Giysi Süsleme Teknikleri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055607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Danteller ve Fistolar Dantel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dirty="0" smtClean="0"/>
              <a:t>Süs olarak çeşitli ipliklerle değişik biçimde örülen seyrek dokuma veya örgü malzemelerdir.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dirty="0" smtClean="0"/>
              <a:t>Danteller yapılışlarına göre üç ana grupta toplanabilir: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/>
              <a:t>El dantelleri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/>
              <a:t>Makine dantelleri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/>
              <a:t>Karma danteller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06856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00" y="2196112"/>
            <a:ext cx="5461000" cy="246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97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Fisto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dirty="0" smtClean="0"/>
              <a:t>    Kenar temizleme ve süsleme çeşitlerinden biridir. Gösterişli ve kullanışlıdır.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0" y="3071400"/>
            <a:ext cx="6591300" cy="23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71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Sutaşı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dirty="0" smtClean="0"/>
              <a:t>      Süslemede kullanılan işlemeli şeritlerdir. Genellikle çocuk giyimi süslemelerinde çeşitli işleme iğnesi ile süsleyerek uygulanır.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dirty="0" smtClean="0"/>
              <a:t>Şekillerine göre;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/>
              <a:t>Düz sutaşı,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/>
              <a:t>Zikzak sutaşı (ince-kalın),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/>
              <a:t>İşlemeli sutaşı (ince-kalın) şeklinde isimlendirilir.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70092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>Hazır Harçlar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      Sim, sırma, renkli iplikler, merserize ile fabrikasyon olarak işlenen veya örülen yassı şeritlerdir. Tek olarak veya işleme iğneleri ile karıştırılarak değişik işlemeler elde edilebilir.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63213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400" y="1878275"/>
            <a:ext cx="1782000" cy="246645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111" y="2082725"/>
            <a:ext cx="1160156" cy="358155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9128" y="1676375"/>
            <a:ext cx="1067344" cy="39879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5150" y="4600725"/>
            <a:ext cx="2524500" cy="12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18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562" y="271462"/>
            <a:ext cx="8524875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20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/>
              <a:t>Kaynakça </a:t>
            </a:r>
            <a:endParaRPr lang="tr-TR" b="1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MEGEP, “Giyimde Süsleme”, Ankara, (2006)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2152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126</Words>
  <Application>Microsoft Office PowerPoint</Application>
  <PresentationFormat>Geniş ekran</PresentationFormat>
  <Paragraphs>19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Teması</vt:lpstr>
      <vt:lpstr>Giysi Süsleme Teknikleri</vt:lpstr>
      <vt:lpstr>Danteller ve Fistolar Dantel </vt:lpstr>
      <vt:lpstr>PowerPoint Sunusu</vt:lpstr>
      <vt:lpstr>Fisto</vt:lpstr>
      <vt:lpstr>Sutaşı</vt:lpstr>
      <vt:lpstr> Hazır Harçlar  </vt:lpstr>
      <vt:lpstr>PowerPoint Sunusu</vt:lpstr>
      <vt:lpstr>PowerPoint Sunusu</vt:lpstr>
      <vt:lpstr>Kaynakça </vt:lpstr>
    </vt:vector>
  </TitlesOfParts>
  <Company>SilentAll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Giysi Süsleme Teknikleri</dc:title>
  <dc:creator>mehtap uğur</dc:creator>
  <cp:lastModifiedBy>mehtap uğur</cp:lastModifiedBy>
  <cp:revision>7</cp:revision>
  <dcterms:created xsi:type="dcterms:W3CDTF">2020-01-31T17:54:58Z</dcterms:created>
  <dcterms:modified xsi:type="dcterms:W3CDTF">2020-02-04T15:24:41Z</dcterms:modified>
</cp:coreProperties>
</file>