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62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61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82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440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3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87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17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58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13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87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75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597E0-6403-467B-B086-E43CD5F68B56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8ED4C-2FBB-4570-897F-950A969495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1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556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Danteller ve Fistolar Dantel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Süs olarak çeşitli ipliklerle değişik biçimde örülen seyrek dokuma veya örgü malzemelerdir.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Danteller yapılışlarına göre üç ana grupta toplanabilir: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El dantelleri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Makine dantelleri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Karma danteller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685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2196112"/>
            <a:ext cx="5461000" cy="24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9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Fisto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    Kenar temizleme ve süsleme çeşitlerinden biridir. Gösterişli ve kullanışlıdır.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3071400"/>
            <a:ext cx="6591300" cy="23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7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Sutaşı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Süslemede kullanılan işlemeli şeritlerdir. Genellikle çocuk giyimi süslemelerinde çeşitli işleme iğnesi ile süsleyerek uygulanır.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Şekillerine göre;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Düz sutaşı,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Zikzak sutaşı (ince-kalın),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 smtClean="0"/>
              <a:t>İşlemeli sutaşı (ince-kalın) şeklinde isimlendirilir.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09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Hazır Harçlar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     Sim, sırma, renkli iplikler, merserize ile fabrikasyon olarak işlenen veya örülen yassı şeritlerdir. Tek olarak veya işleme iğneleri ile karıştırılarak değişik işlemeler elde edilebilir.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321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400" y="1878275"/>
            <a:ext cx="1782000" cy="24664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111" y="2082725"/>
            <a:ext cx="1160156" cy="35815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9128" y="1676375"/>
            <a:ext cx="1067344" cy="39879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5150" y="4600725"/>
            <a:ext cx="2524500" cy="123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1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62" y="271462"/>
            <a:ext cx="852487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0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 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MEGEP, “Giyimde Süsleme”, Ankara, (2006)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2152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126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Giysi Süsleme Teknikleri</vt:lpstr>
      <vt:lpstr>Danteller ve Fistolar Dantel </vt:lpstr>
      <vt:lpstr>PowerPoint Sunusu</vt:lpstr>
      <vt:lpstr>Fisto</vt:lpstr>
      <vt:lpstr>Sutaşı</vt:lpstr>
      <vt:lpstr> Hazır Harçlar  </vt:lpstr>
      <vt:lpstr>PowerPoint Sunusu</vt:lpstr>
      <vt:lpstr>PowerPoint Sunusu</vt:lpstr>
      <vt:lpstr>Kaynakça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mehtap uğur</cp:lastModifiedBy>
  <cp:revision>7</cp:revision>
  <dcterms:created xsi:type="dcterms:W3CDTF">2020-01-31T17:54:58Z</dcterms:created>
  <dcterms:modified xsi:type="dcterms:W3CDTF">2020-02-04T15:24:41Z</dcterms:modified>
</cp:coreProperties>
</file>