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8493B-532A-4442-9659-BB2918496A7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7B3F5-FF52-43BA-A099-28D5C1FCED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2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0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40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1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36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67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9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2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3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7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2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DF37D-0299-4B14-AEB0-CC7D6EB23038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19211-3305-476D-BDE8-E43A11F0CA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6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b="1" smtClean="0"/>
          </a:p>
          <a:p>
            <a:pPr eaLnBrk="1" hangingPunct="1"/>
            <a:endParaRPr lang="tr-TR" altLang="en-US" b="1" smtClean="0"/>
          </a:p>
          <a:p>
            <a:pPr eaLnBrk="1" hangingPunct="1"/>
            <a:endParaRPr lang="tr-TR" altLang="en-US" b="1" smtClean="0"/>
          </a:p>
          <a:p>
            <a:pPr eaLnBrk="1" hangingPunct="1">
              <a:buFontTx/>
              <a:buNone/>
            </a:pPr>
            <a:r>
              <a:rPr lang="tr-TR" altLang="en-US" b="1" smtClean="0"/>
              <a:t>			Yumurtacı Irklar</a:t>
            </a:r>
          </a:p>
        </p:txBody>
      </p:sp>
    </p:spTree>
    <p:extLst>
      <p:ext uri="{BB962C8B-B14F-4D97-AF65-F5344CB8AC3E}">
        <p14:creationId xmlns:p14="http://schemas.microsoft.com/office/powerpoint/2010/main" val="2573294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cs typeface="Times New Roman" panose="02020603050405020304" pitchFamily="18" charset="0"/>
              </a:rPr>
              <a:t>Indian Runner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232400" y="1600201"/>
            <a:ext cx="4978400" cy="4924425"/>
          </a:xfrm>
        </p:spPr>
        <p:txBody>
          <a:bodyPr/>
          <a:lstStyle/>
          <a:p>
            <a:pPr algn="just" eaLnBrk="1" hangingPunct="1"/>
            <a:r>
              <a:rPr lang="tr-TR" altLang="en-US" sz="2400">
                <a:cs typeface="Arial" panose="020B0604020202020204" pitchFamily="34" charset="0"/>
              </a:rPr>
              <a:t>Hint adalarından (Malezya ve Çin) köken alır. Irk hemen hemen dik duruşlu olup koşar gibi yürümesiyle ün kazanmıştır. 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tr-TR" altLang="en-US" sz="2400">
                <a:cs typeface="Arial" panose="020B0604020202020204" pitchFamily="34" charset="0"/>
              </a:rPr>
              <a:t>Kama şekilli gagası, tepesi yassı kafatası, yüksek yerleşimli ve tetikte gözlerle tipik, kendine has görünümlüdür. </a:t>
            </a:r>
          </a:p>
          <a:p>
            <a:pPr algn="just" eaLnBrk="1" hangingPunct="1"/>
            <a:r>
              <a:rPr lang="tr-TR" altLang="en-US" sz="2400">
                <a:cs typeface="Arial" panose="020B0604020202020204" pitchFamily="34" charset="0"/>
              </a:rPr>
              <a:t>İnce, uzun ve zarif boyun hemen hemen vücut hattında taşınır. </a:t>
            </a:r>
            <a:endParaRPr lang="tr-TR" altLang="en-US" sz="2400"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/>
          </a:p>
          <a:p>
            <a:pPr eaLnBrk="1" hangingPunct="1"/>
            <a:endParaRPr lang="tr-TR" altLang="en-US" sz="2400"/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56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cs typeface="Times New Roman" panose="02020603050405020304" pitchFamily="18" charset="0"/>
              </a:rPr>
              <a:t>Khaki Campbell</a:t>
            </a:r>
            <a:endParaRPr lang="en-US" altLang="en-US" smtClean="0">
              <a:cs typeface="Times New Roman" panose="02020603050405020304" pitchFamily="18" charset="0"/>
            </a:endParaRPr>
          </a:p>
        </p:txBody>
      </p:sp>
      <p:sp>
        <p:nvSpPr>
          <p:cNvPr id="43011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880100" y="1341439"/>
            <a:ext cx="4330700" cy="4784725"/>
          </a:xfrm>
        </p:spPr>
        <p:txBody>
          <a:bodyPr/>
          <a:lstStyle/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Orijinal olarak İngilterede Rouen erkeği ile Indian runner dişisinin melezlenmesiyle geliştirilmiştir. </a:t>
            </a:r>
          </a:p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İyi bir etçi değildir. </a:t>
            </a:r>
          </a:p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Koyu renk eti av kuşu lezzetindedir. </a:t>
            </a:r>
          </a:p>
          <a:p>
            <a:pPr eaLnBrk="1" hangingPunct="1"/>
            <a:r>
              <a:rPr lang="tr-TR" altLang="en-US" sz="2400">
                <a:cs typeface="Arial" panose="020B0604020202020204" pitchFamily="34" charset="0"/>
              </a:rPr>
              <a:t>Oldukça dayanıklıdır.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05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Geniş ekran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Teması</vt:lpstr>
      <vt:lpstr>PowerPoint Sunusu</vt:lpstr>
      <vt:lpstr>Indian Runner</vt:lpstr>
      <vt:lpstr>Khaki Campbell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2017-11-15T10:07:11Z</dcterms:created>
  <dcterms:modified xsi:type="dcterms:W3CDTF">2017-11-15T10:07:22Z</dcterms:modified>
</cp:coreProperties>
</file>