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7" r:id="rId2"/>
    <p:sldId id="258" r:id="rId3"/>
    <p:sldId id="259"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02FA8-27AD-1C4F-A9F9-8E1655905195}" type="datetimeFigureOut">
              <a:rPr lang="tr-TR" smtClean="0"/>
              <a:t>26.11.2017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C7762-89DA-4444-A024-05119C835747}" type="slidenum">
              <a:rPr lang="tr-TR" smtClean="0"/>
              <a:t>‹#›</a:t>
            </a:fld>
            <a:endParaRPr lang="tr-TR"/>
          </a:p>
        </p:txBody>
      </p:sp>
    </p:spTree>
    <p:extLst>
      <p:ext uri="{BB962C8B-B14F-4D97-AF65-F5344CB8AC3E}">
        <p14:creationId xmlns:p14="http://schemas.microsoft.com/office/powerpoint/2010/main" val="2053453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633BB6F-4C3F-5C43-9230-B7C64D6DA947}"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1599429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33BB6F-4C3F-5C43-9230-B7C64D6DA947}"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750157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33BB6F-4C3F-5C43-9230-B7C64D6DA947}"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26863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33BB6F-4C3F-5C43-9230-B7C64D6DA947}"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155472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633BB6F-4C3F-5C43-9230-B7C64D6DA947}"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1908652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633BB6F-4C3F-5C43-9230-B7C64D6DA947}"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1759332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633BB6F-4C3F-5C43-9230-B7C64D6DA947}" type="datetimeFigureOut">
              <a:rPr lang="tr-TR" smtClean="0"/>
              <a:t>26.11.2017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39497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633BB6F-4C3F-5C43-9230-B7C64D6DA947}" type="datetimeFigureOut">
              <a:rPr lang="tr-TR" smtClean="0"/>
              <a:t>26.11.2017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474283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633BB6F-4C3F-5C43-9230-B7C64D6DA947}" type="datetimeFigureOut">
              <a:rPr lang="tr-TR" smtClean="0"/>
              <a:t>26.11.2017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197787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633BB6F-4C3F-5C43-9230-B7C64D6DA947}"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1298863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633BB6F-4C3F-5C43-9230-B7C64D6DA947}"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69F05E-5FC7-7143-9FDC-00A27628DCBC}" type="slidenum">
              <a:rPr lang="tr-TR" smtClean="0"/>
              <a:t>‹#›</a:t>
            </a:fld>
            <a:endParaRPr lang="tr-TR"/>
          </a:p>
        </p:txBody>
      </p:sp>
    </p:spTree>
    <p:extLst>
      <p:ext uri="{BB962C8B-B14F-4D97-AF65-F5344CB8AC3E}">
        <p14:creationId xmlns:p14="http://schemas.microsoft.com/office/powerpoint/2010/main" val="8226482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3BB6F-4C3F-5C43-9230-B7C64D6DA947}" type="datetimeFigureOut">
              <a:rPr lang="tr-TR" smtClean="0"/>
              <a:t>26.11.2017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69F05E-5FC7-7143-9FDC-00A27628DCBC}" type="slidenum">
              <a:rPr lang="tr-TR" smtClean="0"/>
              <a:t>‹#›</a:t>
            </a:fld>
            <a:endParaRPr lang="tr-TR"/>
          </a:p>
        </p:txBody>
      </p:sp>
    </p:spTree>
    <p:extLst>
      <p:ext uri="{BB962C8B-B14F-4D97-AF65-F5344CB8AC3E}">
        <p14:creationId xmlns:p14="http://schemas.microsoft.com/office/powerpoint/2010/main" val="22455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pPr eaLnBrk="1" hangingPunct="1"/>
            <a:r>
              <a:rPr lang="tr-TR" altLang="x-none"/>
              <a:t>CEDAW</a:t>
            </a:r>
          </a:p>
        </p:txBody>
      </p:sp>
      <p:sp>
        <p:nvSpPr>
          <p:cNvPr id="6147" name="2 İçerik Yer Tutucusu"/>
          <p:cNvSpPr>
            <a:spLocks noGrp="1"/>
          </p:cNvSpPr>
          <p:nvPr>
            <p:ph idx="1"/>
          </p:nvPr>
        </p:nvSpPr>
        <p:spPr/>
        <p:txBody>
          <a:bodyPr/>
          <a:lstStyle/>
          <a:p>
            <a:pPr algn="just" eaLnBrk="1" hangingPunct="1"/>
            <a:r>
              <a:rPr lang="tr-TR" altLang="x-none"/>
              <a:t>Her iki cinsten birinin aşağılığı veya üstünlüğü fikrine veya kadın ile erkeğin kalıplaşmış rollerine dayalı ön yargıların, geleneksel ve diğer bütün uygulamaların ortadan kaldırılmasını sağlamak amacıyla kadın ve erkeklerin sosyal ve kültürel davranış kalıplarını değiştirmek;</a:t>
            </a:r>
          </a:p>
        </p:txBody>
      </p:sp>
    </p:spTree>
    <p:extLst>
      <p:ext uri="{BB962C8B-B14F-4D97-AF65-F5344CB8AC3E}">
        <p14:creationId xmlns:p14="http://schemas.microsoft.com/office/powerpoint/2010/main" val="122342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200" dirty="0"/>
              <a:t>NEDEN BU </a:t>
            </a:r>
            <a:r>
              <a:rPr lang="tr-TR" sz="3200" dirty="0" smtClean="0"/>
              <a:t>DERSİ</a:t>
            </a:r>
            <a:r>
              <a:rPr lang="tr-TR" sz="3200" dirty="0" smtClean="0"/>
              <a:t> VERİYORUZ</a:t>
            </a:r>
            <a:r>
              <a:rPr lang="tr-TR" sz="3200" dirty="0"/>
              <a:t>?</a:t>
            </a:r>
            <a:br>
              <a:rPr lang="tr-TR" sz="3200" dirty="0"/>
            </a:br>
            <a:r>
              <a:rPr lang="tr-TR" sz="3200" dirty="0" smtClean="0"/>
              <a:t>NEDEN TOPLUMSAL CİNSİYET EŞİTLİĞİ FARKINDALIĞINA SAHİP OLMAMIZ GEREKİYOR?</a:t>
            </a:r>
            <a:endParaRPr lang="tr-TR" sz="3200" dirty="0"/>
          </a:p>
        </p:txBody>
      </p:sp>
      <p:sp>
        <p:nvSpPr>
          <p:cNvPr id="3" name="İçerik Yer Tutucusu 2"/>
          <p:cNvSpPr>
            <a:spLocks noGrp="1"/>
          </p:cNvSpPr>
          <p:nvPr>
            <p:ph idx="1"/>
          </p:nvPr>
        </p:nvSpPr>
        <p:spPr/>
        <p:txBody>
          <a:bodyPr/>
          <a:lstStyle/>
          <a:p>
            <a:endParaRPr lang="tr-TR" dirty="0"/>
          </a:p>
          <a:p>
            <a:r>
              <a:rPr lang="tr-TR" sz="3200" dirty="0" smtClean="0"/>
              <a:t>HUKUKÇUYUZ HUKUKİ NEDENLERİMİZİN OLMASI GEREKİR.</a:t>
            </a:r>
          </a:p>
          <a:p>
            <a:endParaRPr lang="tr-TR" sz="3200" dirty="0"/>
          </a:p>
          <a:p>
            <a:r>
              <a:rPr lang="tr-TR" sz="3200" dirty="0" smtClean="0"/>
              <a:t>NEDİR BU NEDENLER?</a:t>
            </a:r>
          </a:p>
          <a:p>
            <a:endParaRPr lang="tr-TR" sz="3200" dirty="0"/>
          </a:p>
        </p:txBody>
      </p:sp>
    </p:spTree>
    <p:extLst>
      <p:ext uri="{BB962C8B-B14F-4D97-AF65-F5344CB8AC3E}">
        <p14:creationId xmlns:p14="http://schemas.microsoft.com/office/powerpoint/2010/main" val="767450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pPr eaLnBrk="1" hangingPunct="1"/>
            <a:r>
              <a:rPr lang="tr-TR" altLang="x-none"/>
              <a:t>TUTUM BELGESİ</a:t>
            </a:r>
          </a:p>
        </p:txBody>
      </p:sp>
      <p:sp>
        <p:nvSpPr>
          <p:cNvPr id="3" name="2 İçerik Yer Tutucusu"/>
          <p:cNvSpPr>
            <a:spLocks noGrp="1"/>
          </p:cNvSpPr>
          <p:nvPr>
            <p:ph idx="1"/>
          </p:nvPr>
        </p:nvSpPr>
        <p:spPr/>
        <p:txBody>
          <a:bodyPr>
            <a:normAutofit/>
          </a:bodyPr>
          <a:lstStyle/>
          <a:p>
            <a:pPr algn="just" eaLnBrk="1" hangingPunct="1">
              <a:lnSpc>
                <a:spcPct val="80000"/>
              </a:lnSpc>
              <a:buFont typeface="Arial" charset="-94"/>
              <a:buNone/>
            </a:pPr>
            <a:r>
              <a:rPr lang="tr-TR" altLang="x-none" sz="2200"/>
              <a:t>Yükseköğretim Kurulu bünyesinde yer alan üniversiteler ve diğer bütün kurumlar çerçevesinde toplumsal cinsiyet eşitliğine duyarlı bir anlayışı ortaya koymak amacını güden bu belge,  ülkemizin 1985 yılında imzalamış olduğu CEDAW (Kadına Karşı Her Türlü Ayrımcılığın Ortadan Kaldırılması Sözleşmesi), 2011 yılında imzalamış olduğumuz İstanbul Sözleşmesi (Kadına Karşı Şiddetin ve Aile içi Şiddetin Önlenmesi ve Bunlarla Mücadeleye İlişkin Avrupa Konseyi Sözleşmesi) ve Anayasamızın başta 10. maddesi olmak üzere diğer ilgili maddelerine, ilgili mevzuata ve Yükseköğretim Kurulunun 28.05.2015 tarihli Genel Kurul kararına dayanılarak hazırlanmış olup, Yükseköğretim Kurulunun bütün bileşenlerinde toplumsal cinsiyet eşitliğine duyarlı olarak hareket edileceğini taahhüt etmektedir</a:t>
            </a:r>
          </a:p>
        </p:txBody>
      </p:sp>
    </p:spTree>
    <p:extLst>
      <p:ext uri="{BB962C8B-B14F-4D97-AF65-F5344CB8AC3E}">
        <p14:creationId xmlns:p14="http://schemas.microsoft.com/office/powerpoint/2010/main" val="7568957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157</Words>
  <Application>Microsoft Macintosh PowerPoint</Application>
  <PresentationFormat>Geniş Ekran</PresentationFormat>
  <Paragraphs>9</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Calibri</vt:lpstr>
      <vt:lpstr>Calibri Light</vt:lpstr>
      <vt:lpstr>Arial</vt:lpstr>
      <vt:lpstr>Office Teması</vt:lpstr>
      <vt:lpstr>CEDAW</vt:lpstr>
      <vt:lpstr>NEDEN BU DERSİ VERİYORUZ? NEDEN TOPLUMSAL CİNSİYET EŞİTLİĞİ FARKINDALIĞINA SAHİP OLMAMIZ GEREKİYOR?</vt:lpstr>
      <vt:lpstr>TUTUM BELGESİ</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CEDAW</dc:title>
  <dc:creator>Gülriz Uygur</dc:creator>
  <cp:lastModifiedBy>Gülriz Uygur</cp:lastModifiedBy>
  <cp:revision>1</cp:revision>
  <dcterms:created xsi:type="dcterms:W3CDTF">2017-11-26T18:48:04Z</dcterms:created>
  <dcterms:modified xsi:type="dcterms:W3CDTF">2017-11-26T18:49:47Z</dcterms:modified>
</cp:coreProperties>
</file>