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7" r:id="rId4"/>
    <p:sldId id="284" r:id="rId5"/>
    <p:sldId id="285" r:id="rId6"/>
    <p:sldId id="280" r:id="rId7"/>
    <p:sldId id="28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MİLK SHAKE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Muzlu </a:t>
            </a: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Shake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1 bardak soğuk süt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1 </a:t>
            </a:r>
            <a:r>
              <a:rPr lang="tr-TR" dirty="0"/>
              <a:t>top vanilyalı dondurma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1 </a:t>
            </a:r>
            <a:r>
              <a:rPr lang="tr-TR" dirty="0"/>
              <a:t>adet küçük muz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1 </a:t>
            </a:r>
            <a:r>
              <a:rPr lang="tr-TR" dirty="0"/>
              <a:t>cl. muz likörü (isteğe bağlı)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M</a:t>
            </a:r>
            <a:r>
              <a:rPr lang="tr-TR" dirty="0" err="1" smtClean="0"/>
              <a:t>alzemeler</a:t>
            </a:r>
            <a:r>
              <a:rPr lang="tr-TR" dirty="0" smtClean="0"/>
              <a:t> </a:t>
            </a:r>
            <a:r>
              <a:rPr lang="tr-TR" dirty="0"/>
              <a:t>ve muzun 3/2’si (muzlar küçük parçalara doğranarak) </a:t>
            </a:r>
            <a:r>
              <a:rPr lang="tr-TR" dirty="0" err="1"/>
              <a:t>blender’da</a:t>
            </a:r>
            <a:r>
              <a:rPr lang="tr-TR" dirty="0"/>
              <a:t> 1 dakikaya yakın </a:t>
            </a:r>
            <a:r>
              <a:rPr lang="tr-TR" dirty="0" smtClean="0"/>
              <a:t>karı</a:t>
            </a:r>
            <a:r>
              <a:rPr lang="en-US" dirty="0"/>
              <a:t>ş</a:t>
            </a:r>
            <a:r>
              <a:rPr lang="tr-TR" dirty="0" err="1" smtClean="0"/>
              <a:t>tırılır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/>
              <a:t>İ</a:t>
            </a:r>
            <a:r>
              <a:rPr lang="tr-TR" dirty="0" err="1" smtClean="0"/>
              <a:t>çecek</a:t>
            </a:r>
            <a:r>
              <a:rPr lang="tr-TR" dirty="0" smtClean="0"/>
              <a:t> </a:t>
            </a:r>
            <a:r>
              <a:rPr lang="tr-TR" dirty="0"/>
              <a:t>bardağa </a:t>
            </a:r>
            <a:r>
              <a:rPr lang="tr-TR" dirty="0" err="1" smtClean="0"/>
              <a:t>bo</a:t>
            </a:r>
            <a:r>
              <a:rPr lang="en-US" dirty="0" smtClean="0"/>
              <a:t>ş</a:t>
            </a:r>
            <a:r>
              <a:rPr lang="tr-TR" dirty="0" err="1" smtClean="0"/>
              <a:t>altılır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Plastik </a:t>
            </a:r>
            <a:r>
              <a:rPr lang="tr-TR" dirty="0"/>
              <a:t>kürdana sıra ile muz dilimi, kiraz, muz dilimi takılır.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Hazırlanan </a:t>
            </a:r>
            <a:r>
              <a:rPr lang="tr-TR" dirty="0"/>
              <a:t>garnitür bardağın üzerine konur.</a:t>
            </a:r>
          </a:p>
        </p:txBody>
      </p:sp>
    </p:spTree>
    <p:extLst>
      <p:ext uri="{BB962C8B-B14F-4D97-AF65-F5344CB8AC3E}">
        <p14:creationId xmlns:p14="http://schemas.microsoft.com/office/powerpoint/2010/main" val="135921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Çilekli </a:t>
            </a: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Shake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1 bardak soğuk süt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3 </a:t>
            </a:r>
            <a:r>
              <a:rPr lang="tr-TR" dirty="0"/>
              <a:t>top çilekli dondurma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3 </a:t>
            </a:r>
            <a:r>
              <a:rPr lang="tr-TR" dirty="0"/>
              <a:t>cl.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en-US" dirty="0" err="1" smtClean="0"/>
              <a:t>ş</a:t>
            </a:r>
            <a:r>
              <a:rPr lang="tr-TR" dirty="0" smtClean="0"/>
              <a:t>urubu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5 </a:t>
            </a:r>
            <a:r>
              <a:rPr lang="tr-TR" dirty="0"/>
              <a:t>adet orta boy çilek</a:t>
            </a:r>
          </a:p>
        </p:txBody>
      </p:sp>
    </p:spTree>
    <p:extLst>
      <p:ext uri="{BB962C8B-B14F-4D97-AF65-F5344CB8AC3E}">
        <p14:creationId xmlns:p14="http://schemas.microsoft.com/office/powerpoint/2010/main" val="1143655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Malzemeler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ikiye</a:t>
            </a:r>
            <a:r>
              <a:rPr lang="en-US" dirty="0"/>
              <a:t> </a:t>
            </a:r>
            <a:r>
              <a:rPr lang="en-US" dirty="0" err="1" smtClean="0"/>
              <a:t>bölünmüş</a:t>
            </a:r>
            <a:r>
              <a:rPr lang="en-US" dirty="0" smtClean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adet</a:t>
            </a:r>
            <a:r>
              <a:rPr lang="en-US" dirty="0"/>
              <a:t> </a:t>
            </a:r>
            <a:r>
              <a:rPr lang="en-US" dirty="0" err="1"/>
              <a:t>çilek</a:t>
            </a:r>
            <a:r>
              <a:rPr lang="en-US" dirty="0"/>
              <a:t> </a:t>
            </a:r>
            <a:r>
              <a:rPr lang="en-US" dirty="0" err="1"/>
              <a:t>blendırda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 smtClean="0"/>
              <a:t>karıştırılır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/>
              <a:t>bardağa</a:t>
            </a:r>
            <a:r>
              <a:rPr lang="en-US" dirty="0"/>
              <a:t> </a:t>
            </a:r>
            <a:r>
              <a:rPr lang="en-US" dirty="0" err="1" smtClean="0"/>
              <a:t>boşaltılır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Kalan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adet</a:t>
            </a:r>
            <a:r>
              <a:rPr lang="en-US" dirty="0"/>
              <a:t> </a:t>
            </a:r>
            <a:r>
              <a:rPr lang="en-US" dirty="0" err="1"/>
              <a:t>çilek</a:t>
            </a:r>
            <a:r>
              <a:rPr lang="en-US" dirty="0"/>
              <a:t> </a:t>
            </a:r>
            <a:r>
              <a:rPr lang="en-US" dirty="0" err="1"/>
              <a:t>bardağın</a:t>
            </a:r>
            <a:r>
              <a:rPr lang="en-US" dirty="0"/>
              <a:t> </a:t>
            </a:r>
            <a:r>
              <a:rPr lang="en-US" dirty="0" err="1"/>
              <a:t>kenarına</a:t>
            </a:r>
            <a:r>
              <a:rPr lang="en-US" dirty="0"/>
              <a:t> </a:t>
            </a:r>
            <a:r>
              <a:rPr lang="en-US" dirty="0" err="1"/>
              <a:t>takılarak</a:t>
            </a:r>
            <a:r>
              <a:rPr lang="en-US" dirty="0"/>
              <a:t> </a:t>
            </a:r>
            <a:r>
              <a:rPr lang="en-US" dirty="0" err="1"/>
              <a:t>garnitürlenir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9421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Çikolatalı </a:t>
            </a: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Shake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1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bardağı</a:t>
            </a:r>
            <a:r>
              <a:rPr lang="en-US" dirty="0"/>
              <a:t> </a:t>
            </a:r>
            <a:r>
              <a:rPr lang="en-US" dirty="0" err="1"/>
              <a:t>soğuk</a:t>
            </a:r>
            <a:r>
              <a:rPr lang="en-US" dirty="0"/>
              <a:t> </a:t>
            </a:r>
            <a:r>
              <a:rPr lang="en-US" dirty="0" err="1"/>
              <a:t>süt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smtClean="0"/>
              <a:t>3 </a:t>
            </a:r>
            <a:r>
              <a:rPr lang="en-US" dirty="0"/>
              <a:t>top </a:t>
            </a:r>
            <a:r>
              <a:rPr lang="en-US" dirty="0" err="1"/>
              <a:t>vanilyalı</a:t>
            </a:r>
            <a:r>
              <a:rPr lang="en-US" dirty="0"/>
              <a:t> </a:t>
            </a:r>
            <a:r>
              <a:rPr lang="en-US" dirty="0" err="1"/>
              <a:t>dondurma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smtClean="0"/>
              <a:t>1 </a:t>
            </a:r>
            <a:r>
              <a:rPr lang="en-US" dirty="0" err="1"/>
              <a:t>yemek</a:t>
            </a:r>
            <a:r>
              <a:rPr lang="en-US" dirty="0"/>
              <a:t> </a:t>
            </a:r>
            <a:r>
              <a:rPr lang="en-US" dirty="0" err="1" smtClean="0"/>
              <a:t>kaşığı</a:t>
            </a:r>
            <a:r>
              <a:rPr lang="en-US" dirty="0" smtClean="0"/>
              <a:t> </a:t>
            </a:r>
            <a:r>
              <a:rPr lang="en-US" dirty="0" err="1"/>
              <a:t>çikolata</a:t>
            </a:r>
            <a:r>
              <a:rPr lang="en-US" dirty="0"/>
              <a:t> </a:t>
            </a:r>
            <a:r>
              <a:rPr lang="en-US" dirty="0" err="1" smtClean="0"/>
              <a:t>şurubu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Çikolata</a:t>
            </a:r>
            <a:r>
              <a:rPr lang="en-US" dirty="0" smtClean="0"/>
              <a:t> </a:t>
            </a:r>
            <a:r>
              <a:rPr lang="en-US" dirty="0" err="1"/>
              <a:t>rendesi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3611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Malzemeler</a:t>
            </a:r>
            <a:r>
              <a:rPr lang="en-US" dirty="0" smtClean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süt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blendıra</a:t>
            </a:r>
            <a:r>
              <a:rPr lang="en-US" dirty="0"/>
              <a:t> </a:t>
            </a:r>
            <a:r>
              <a:rPr lang="en-US" dirty="0" err="1"/>
              <a:t>konup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 smtClean="0"/>
              <a:t>karıştırılır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bardağa</a:t>
            </a:r>
            <a:r>
              <a:rPr lang="en-US" dirty="0"/>
              <a:t> </a:t>
            </a:r>
            <a:r>
              <a:rPr lang="en-US" dirty="0" err="1"/>
              <a:t>süzülür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Çikolata</a:t>
            </a:r>
            <a:r>
              <a:rPr lang="en-US" dirty="0" smtClean="0"/>
              <a:t> </a:t>
            </a:r>
            <a:r>
              <a:rPr lang="en-US" dirty="0" err="1"/>
              <a:t>rendesiyle</a:t>
            </a:r>
            <a:r>
              <a:rPr lang="en-US" dirty="0"/>
              <a:t> </a:t>
            </a:r>
            <a:r>
              <a:rPr lang="en-US" dirty="0" err="1" smtClean="0"/>
              <a:t>garnitürleşerek</a:t>
            </a:r>
            <a:r>
              <a:rPr lang="en-US" dirty="0" smtClean="0"/>
              <a:t> </a:t>
            </a:r>
            <a:r>
              <a:rPr lang="en-US" dirty="0" err="1"/>
              <a:t>servise</a:t>
            </a:r>
            <a:r>
              <a:rPr lang="en-US" dirty="0"/>
              <a:t> </a:t>
            </a:r>
            <a:r>
              <a:rPr lang="en-US" dirty="0" err="1"/>
              <a:t>hazırlanır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3596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82</TotalTime>
  <Words>167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Muzlu Milk Shake</vt:lpstr>
      <vt:lpstr>PowerPoint Sunusu</vt:lpstr>
      <vt:lpstr>Çilekli Milk Shake</vt:lpstr>
      <vt:lpstr>PowerPoint Sunusu</vt:lpstr>
      <vt:lpstr>Çikolatalı Milk Shake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26</cp:revision>
  <dcterms:created xsi:type="dcterms:W3CDTF">2020-05-10T17:49:11Z</dcterms:created>
  <dcterms:modified xsi:type="dcterms:W3CDTF">2020-09-16T12:09:10Z</dcterms:modified>
</cp:coreProperties>
</file>