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72" r:id="rId4"/>
    <p:sldId id="264" r:id="rId5"/>
    <p:sldId id="271" r:id="rId6"/>
    <p:sldId id="270" r:id="rId7"/>
    <p:sldId id="269" r:id="rId8"/>
    <p:sldId id="268" r:id="rId9"/>
    <p:sldId id="267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9.03.2020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14.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Karşılıklı Konuşma Metni (A1 Düzeyi-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हलो राज, क्या हाल है  ),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Okuma Öğretimi ve Dikte  VII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मालूम नहीं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| 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लड़की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न ?</a:t>
            </a: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मालूम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Nirmala UI" panose="020B0502040204020203" pitchFamily="34" charset="0"/>
                <a:ea typeface="Calibri" panose="020F0502020204030204" pitchFamily="34" charset="0"/>
              </a:rPr>
              <a:t>न ?</a:t>
            </a:r>
            <a:endParaRPr lang="tr-TR" sz="28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54832" y="1799109"/>
            <a:ext cx="6697649" cy="4873752"/>
          </a:xfrm>
        </p:spPr>
        <p:txBody>
          <a:bodyPr>
            <a:normAutofit/>
          </a:bodyPr>
          <a:lstStyle/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  <p:pic>
        <p:nvPicPr>
          <p:cNvPr id="1026" name="Picture 2" descr="delhi ile ilgili görsel sonucu">
            <a:extLst>
              <a:ext uri="{FF2B5EF4-FFF2-40B4-BE49-F238E27FC236}">
                <a16:creationId xmlns:a16="http://schemas.microsoft.com/office/drawing/2014/main" id="{DB33A888-8C19-483D-BE91-6B82F67C8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636" y="1700808"/>
            <a:ext cx="6552728" cy="428625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हलो राज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क्या हाल है ?</a:t>
            </a:r>
            <a:r>
              <a:rPr lang="hi-IN" sz="3200" dirty="0">
                <a:ea typeface="Calibri" panose="020F0502020204030204" pitchFamily="34" charset="0"/>
                <a:cs typeface="Sanskrit 2003"/>
              </a:rPr>
              <a:t> </a:t>
            </a: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सब ठीक है ?</a:t>
            </a:r>
            <a:r>
              <a:rPr lang="hi-IN" sz="3200" dirty="0">
                <a:ea typeface="Calibri" panose="020F0502020204030204" pitchFamily="34" charset="0"/>
                <a:cs typeface="Sanskrit 2003"/>
              </a:rPr>
              <a:t> </a:t>
            </a:r>
            <a:endParaRPr lang="tr-TR" sz="3200" dirty="0">
              <a:ea typeface="Calibri" panose="020F0502020204030204" pitchFamily="34" charset="0"/>
              <a:cs typeface="Sanskrit 2003"/>
            </a:endParaRPr>
          </a:p>
          <a:p>
            <a:pPr marL="0" indent="0" algn="ctr">
              <a:buNone/>
            </a:pP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हलो</a:t>
            </a: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क्या हाल है ?</a:t>
            </a: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ea typeface="Calibri" panose="020F0502020204030204" pitchFamily="34" charset="0"/>
                <a:cs typeface="Nirmala UI" panose="020B0502040204020203" pitchFamily="34" charset="0"/>
              </a:rPr>
              <a:t>सब ठीक है ?</a:t>
            </a: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latin typeface="Nirmala UI" panose="020B0502040204020203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22010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i-IN" sz="3600" dirty="0"/>
              <a:t>हाँ</a:t>
            </a:r>
            <a:r>
              <a:rPr lang="tr-TR" sz="3600" dirty="0"/>
              <a:t>,</a:t>
            </a:r>
            <a:r>
              <a:rPr lang="hi-IN" sz="3600" dirty="0"/>
              <a:t> सब ठीक है | </a:t>
            </a: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और आप कैसे हैं ?</a:t>
            </a: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600" dirty="0"/>
              <a:t>सब</a:t>
            </a:r>
            <a:endParaRPr lang="tr-TR" sz="36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600" dirty="0"/>
              <a:t>आप कैसे हैं ?</a:t>
            </a:r>
            <a:endParaRPr lang="tr-TR" sz="3600" dirty="0"/>
          </a:p>
          <a:p>
            <a:pPr algn="ctr">
              <a:buFont typeface="Arial" panose="020B0604020202020204" pitchFamily="34" charset="0"/>
              <a:buChar char="•"/>
            </a:pPr>
            <a:endParaRPr lang="tr-TR" sz="3600" dirty="0"/>
          </a:p>
          <a:p>
            <a:pPr algn="ctr">
              <a:buFont typeface="Arial" panose="020B0604020202020204" pitchFamily="34" charset="0"/>
              <a:buChar char="•"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i-IN" sz="3600" dirty="0"/>
              <a:t>मैं भी अच्छा हूँ</a:t>
            </a:r>
            <a:r>
              <a:rPr lang="tr-TR" sz="3600" dirty="0"/>
              <a:t>, </a:t>
            </a:r>
            <a:r>
              <a:rPr lang="hi-IN" sz="3600" dirty="0"/>
              <a:t>शुक्रिया | </a:t>
            </a: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ऋषि और संगीता कैसे हैं ?</a:t>
            </a:r>
            <a:endParaRPr lang="tr-TR" sz="3600" dirty="0"/>
          </a:p>
          <a:p>
            <a:pPr marL="0" indent="0" algn="ctr">
              <a:buNone/>
            </a:pPr>
            <a:endParaRPr lang="tr-TR" sz="36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600" dirty="0"/>
              <a:t>अच्छा</a:t>
            </a:r>
            <a:endParaRPr lang="tr-TR" sz="36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600" dirty="0"/>
              <a:t>शुक्रिया</a:t>
            </a:r>
            <a:endParaRPr lang="tr-TR" sz="3600" dirty="0"/>
          </a:p>
          <a:p>
            <a:pPr algn="ctr">
              <a:buFont typeface="Arial" panose="020B0604020202020204" pitchFamily="34" charset="0"/>
              <a:buChar char="•"/>
            </a:pPr>
            <a:endParaRPr lang="tr-TR" sz="3600" dirty="0"/>
          </a:p>
          <a:p>
            <a:pPr algn="ctr">
              <a:buFont typeface="Arial" panose="020B0604020202020204" pitchFamily="34" charset="0"/>
              <a:buChar char="•"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i-IN" sz="3600" dirty="0"/>
              <a:t>ऋषि अच्छा है</a:t>
            </a:r>
            <a:r>
              <a:rPr lang="tr-TR" sz="3600" dirty="0"/>
              <a:t>,</a:t>
            </a:r>
            <a:r>
              <a:rPr lang="hi-IN" sz="3600" dirty="0"/>
              <a:t> </a:t>
            </a:r>
            <a:endParaRPr lang="tr-TR" sz="3600" dirty="0"/>
          </a:p>
          <a:p>
            <a:pPr marL="0" indent="0" algn="ctr">
              <a:buNone/>
            </a:pPr>
            <a:r>
              <a:rPr lang="hi-IN" sz="3600" dirty="0"/>
              <a:t>लेकिन संगीता अच्छी नहीं है |</a:t>
            </a:r>
            <a:endParaRPr lang="tr-TR" sz="3600" dirty="0"/>
          </a:p>
          <a:p>
            <a:pPr marL="0" indent="0" algn="ctr">
              <a:buNone/>
            </a:pP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लेकिन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नहीं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ऋषि</a:t>
            </a: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/>
              <a:t>संगीता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क्यों? क्या बात है ? 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 वह बीमार है?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200" dirty="0"/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क्यों?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क्या बात है ?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बीमार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i-IN" sz="3600" dirty="0">
                <a:ea typeface="Calibri" panose="020F0502020204030204" pitchFamily="34" charset="0"/>
                <a:cs typeface="Nirmala UI" panose="020B0502040204020203" pitchFamily="34" charset="0"/>
              </a:rPr>
              <a:t>नहीं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</a:rPr>
              <a:t>,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endParaRPr lang="tr-TR" sz="36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वह नाराज़ है क्योंकि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आप यहाँ हैं !</a:t>
            </a:r>
            <a:endParaRPr lang="tr-TR" sz="36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tr-TR" sz="3600" dirty="0">
              <a:latin typeface="Nirmala UI" panose="020B0502040204020203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नाराज़</a:t>
            </a:r>
            <a:endParaRPr lang="tr-TR" sz="3600" dirty="0">
              <a:latin typeface="Nirmala UI" panose="020B0502040204020203" pitchFamily="34" charset="0"/>
              <a:ea typeface="Calibri" panose="020F0502020204030204" pitchFamily="34" charset="0"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क्योंकि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अच्छा? यह बहुत बुरी बात है !</a:t>
            </a: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</a:t>
            </a:r>
            <a:endParaRPr lang="tr-TR" sz="3200" b="1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 संगीता क्यों परेशान है?</a:t>
            </a: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बुरी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-IN" sz="28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क्यों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परेशान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1365</TotalTime>
  <Words>266</Words>
  <Application>Microsoft Office PowerPoint</Application>
  <PresentationFormat>Ekran Gösterisi (4:3)</PresentationFormat>
  <Paragraphs>65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Arial</vt:lpstr>
      <vt:lpstr>Calibri</vt:lpstr>
      <vt:lpstr>Century Schoolbook</vt:lpstr>
      <vt:lpstr>Comic Sans MS</vt:lpstr>
      <vt:lpstr>Nirmala UI</vt:lpstr>
      <vt:lpstr>Wingdings</vt:lpstr>
      <vt:lpstr>Wingdings 2</vt:lpstr>
      <vt:lpstr>Oriel</vt:lpstr>
      <vt:lpstr>                  HİN 127 HİNTÇE KELİME ÖĞRETİMİ VE DİKTE  14. Hafta  Hindi Karşılıklı Konuşma Metni (A1 Düzeyi- हलो राज, क्या हाल है  ), Okuma Öğretimi ve Dikte  VII 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150</cp:revision>
  <dcterms:created xsi:type="dcterms:W3CDTF">2014-11-21T09:52:05Z</dcterms:created>
  <dcterms:modified xsi:type="dcterms:W3CDTF">2020-03-09T09:46:04Z</dcterms:modified>
</cp:coreProperties>
</file>