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  <p:sldId id="270" r:id="rId7"/>
    <p:sldId id="271" r:id="rId8"/>
    <p:sldId id="272" r:id="rId9"/>
    <p:sldId id="273" r:id="rId10"/>
    <p:sldId id="274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0" autoAdjust="0"/>
  </p:normalViewPr>
  <p:slideViewPr>
    <p:cSldViewPr>
      <p:cViewPr varScale="1">
        <p:scale>
          <a:sx n="87" d="100"/>
          <a:sy n="87" d="100"/>
        </p:scale>
        <p:origin x="3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2945</TotalTime>
  <Words>0</Words>
  <Application>Microsoft Macintosh PowerPoint</Application>
  <PresentationFormat>Özel</PresentationFormat>
  <Paragraphs>0</Paragraphs>
  <Slides>10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Oguzhan.Tas</cp:lastModifiedBy>
  <cp:revision>5</cp:revision>
  <dcterms:created xsi:type="dcterms:W3CDTF">2006-08-16T00:00:00Z</dcterms:created>
  <dcterms:modified xsi:type="dcterms:W3CDTF">2026-03-02T14:27:12Z</dcterms:modified>
</cp:coreProperties>
</file>