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90C5-548E-4C08-9BA3-C612A5A452A0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87C6-9B43-4C1D-9224-213627E5F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76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A90C5-548E-4C08-9BA3-C612A5A452A0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387C6-9B43-4C1D-9224-213627E5F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213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7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2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The Origin of New Groups of Organisms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1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52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Photosynthesis and the Oxygen Revolution</a:t>
            </a:r>
            <a:endParaRPr lang="en-US" altLang="tr-TR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08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88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The </a:t>
            </a:r>
            <a:r>
              <a:rPr lang="en-US" altLang="tr-TR" i="1" smtClean="0">
                <a:solidFill>
                  <a:srgbClr val="FF0000"/>
                </a:solidFill>
              </a:rPr>
              <a:t>First Eukaryotes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09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14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9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The Origin of Multicellularity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40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7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The </a:t>
            </a:r>
            <a:r>
              <a:rPr lang="en-US" altLang="tr-TR" smtClean="0">
                <a:solidFill>
                  <a:srgbClr val="FF0000"/>
                </a:solidFill>
              </a:rPr>
              <a:t>Colonization of Land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41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Consequences of </a:t>
            </a:r>
            <a:r>
              <a:rPr lang="en-US" altLang="tr-TR" i="1" smtClean="0">
                <a:solidFill>
                  <a:srgbClr val="FF0000"/>
                </a:solidFill>
              </a:rPr>
              <a:t>Continental Drift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24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28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61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02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         Is a Sixth Mass Extinction Under Way?  Consequences …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28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     Adaptive Radiations - New Environmental Opportunities …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85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Regional Adaptive Radiations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00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Major changes in body form result from changes in the sequences and regulation of developmental genes</a:t>
            </a:r>
            <a:endParaRPr lang="en-US" altLang="tr-TR" sz="260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3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61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39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Changes in Spatial Pattern - </a:t>
            </a:r>
            <a:r>
              <a:rPr lang="en-US" altLang="tr-TR" sz="3200" i="1" smtClean="0"/>
              <a:t>Hox </a:t>
            </a:r>
            <a:r>
              <a:rPr lang="en-US" altLang="tr-TR" sz="3200" smtClean="0"/>
              <a:t>genes</a:t>
            </a:r>
            <a:r>
              <a:rPr lang="en-US" altLang="tr-TR" i="1" smtClean="0"/>
              <a:t> 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14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8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9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9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Abiotic Synthesis of Macromolecules</a:t>
            </a:r>
            <a:br>
              <a:rPr lang="en-US" altLang="tr-TR" smtClean="0"/>
            </a:br>
            <a:r>
              <a:rPr lang="en-US" altLang="tr-TR" smtClean="0"/>
              <a:t>             </a:t>
            </a:r>
            <a:r>
              <a:rPr lang="en-US" altLang="tr-TR" smtClean="0">
                <a:solidFill>
                  <a:srgbClr val="FF0000"/>
                </a:solidFill>
              </a:rPr>
              <a:t>Monomers --&gt; Polymers</a:t>
            </a:r>
            <a:endParaRPr lang="en-US" altLang="tr-TR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6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7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2388"/>
            <a:r>
              <a:rPr lang="en-US" altLang="tr-TR" smtClean="0"/>
              <a:t>Self-Replicating </a:t>
            </a:r>
            <a:r>
              <a:rPr lang="en-US" altLang="tr-TR" smtClean="0">
                <a:solidFill>
                  <a:srgbClr val="FF0000"/>
                </a:solidFill>
              </a:rPr>
              <a:t>RNA</a:t>
            </a:r>
            <a:r>
              <a:rPr lang="en-US" altLang="tr-TR" smtClean="0"/>
              <a:t> and the Dawn of Natural Selection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7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Sedimentary Rocks and Fossils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95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Geniş ekran</PresentationFormat>
  <Paragraphs>14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Abiotic Synthesis of Macromolecules              Monomers --&gt; Polymers</vt:lpstr>
      <vt:lpstr>PowerPoint Sunusu</vt:lpstr>
      <vt:lpstr>Self-Replicating RNA and the Dawn of Natural Selection</vt:lpstr>
      <vt:lpstr>Sedimentary Rocks and Fossils</vt:lpstr>
      <vt:lpstr>PowerPoint Sunusu</vt:lpstr>
      <vt:lpstr>The Origin of New Groups of Organisms</vt:lpstr>
      <vt:lpstr>PowerPoint Sunusu</vt:lpstr>
      <vt:lpstr>PowerPoint Sunusu</vt:lpstr>
      <vt:lpstr>Photosynthesis and the Oxygen Revolution</vt:lpstr>
      <vt:lpstr>PowerPoint Sunusu</vt:lpstr>
      <vt:lpstr>The First Eukaryotes</vt:lpstr>
      <vt:lpstr>PowerPoint Sunusu</vt:lpstr>
      <vt:lpstr>PowerPoint Sunusu</vt:lpstr>
      <vt:lpstr>The Origin of Multicellularity</vt:lpstr>
      <vt:lpstr>PowerPoint Sunusu</vt:lpstr>
      <vt:lpstr>The Colonization of Land</vt:lpstr>
      <vt:lpstr>Consequences of Continental Drift</vt:lpstr>
      <vt:lpstr>PowerPoint Sunusu</vt:lpstr>
      <vt:lpstr>PowerPoint Sunusu</vt:lpstr>
      <vt:lpstr>PowerPoint Sunusu</vt:lpstr>
      <vt:lpstr>         Is a Sixth Mass Extinction Under Way?  Consequences …</vt:lpstr>
      <vt:lpstr>     Adaptive Radiations - New Environmental Opportunities …</vt:lpstr>
      <vt:lpstr>Regional Adaptive Radiations</vt:lpstr>
      <vt:lpstr>Major changes in body form result from changes in the sequences and regulation of developmental genes</vt:lpstr>
      <vt:lpstr>PowerPoint Sunusu</vt:lpstr>
      <vt:lpstr>Changes in Spatial Pattern - Hox genes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isabaskose@gmail.com</dc:creator>
  <cp:lastModifiedBy>isabaskose@gmail.com</cp:lastModifiedBy>
  <cp:revision>1</cp:revision>
  <dcterms:created xsi:type="dcterms:W3CDTF">2020-01-24T13:38:17Z</dcterms:created>
  <dcterms:modified xsi:type="dcterms:W3CDTF">2020-01-24T13:38:17Z</dcterms:modified>
</cp:coreProperties>
</file>