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4. </a:t>
            </a:r>
            <a:r>
              <a:rPr lang="tr-TR" dirty="0" err="1" smtClean="0"/>
              <a:t>subject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Handicrafts</a:t>
            </a:r>
            <a:r>
              <a:rPr lang="tr-TR" dirty="0" smtClean="0"/>
              <a:t> </a:t>
            </a:r>
            <a:r>
              <a:rPr lang="tr-TR" dirty="0" err="1" smtClean="0"/>
              <a:t>made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trees</a:t>
            </a:r>
            <a:r>
              <a:rPr lang="tr-TR" dirty="0" smtClean="0"/>
              <a:t> </a:t>
            </a:r>
          </a:p>
          <a:p>
            <a:r>
              <a:rPr lang="tr-TR" dirty="0" smtClean="0"/>
              <a:t>as </a:t>
            </a:r>
            <a:r>
              <a:rPr lang="tr-TR" dirty="0" err="1" smtClean="0"/>
              <a:t>raw</a:t>
            </a:r>
            <a:r>
              <a:rPr lang="tr-TR" dirty="0" smtClean="0"/>
              <a:t> </a:t>
            </a:r>
            <a:r>
              <a:rPr lang="tr-TR" dirty="0" err="1" smtClean="0"/>
              <a:t>materials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100" dirty="0" err="1" smtClean="0"/>
              <a:t>Handicrafts</a:t>
            </a:r>
            <a:r>
              <a:rPr lang="tr-TR" sz="3100" dirty="0" smtClean="0"/>
              <a:t> </a:t>
            </a:r>
            <a:r>
              <a:rPr lang="tr-TR" sz="3100" dirty="0" err="1" smtClean="0"/>
              <a:t>made</a:t>
            </a:r>
            <a:r>
              <a:rPr lang="tr-TR" sz="3100" dirty="0" smtClean="0"/>
              <a:t> </a:t>
            </a:r>
            <a:r>
              <a:rPr lang="tr-TR" sz="3100" dirty="0" err="1" smtClean="0"/>
              <a:t>by</a:t>
            </a:r>
            <a:r>
              <a:rPr lang="tr-TR" sz="3100" dirty="0" smtClean="0"/>
              <a:t> </a:t>
            </a:r>
            <a:r>
              <a:rPr lang="tr-TR" sz="3100" dirty="0" err="1" smtClean="0"/>
              <a:t>using</a:t>
            </a:r>
            <a:r>
              <a:rPr lang="tr-TR" sz="3100" dirty="0" smtClean="0"/>
              <a:t> </a:t>
            </a:r>
            <a:r>
              <a:rPr lang="tr-TR" sz="3100" dirty="0" err="1" smtClean="0"/>
              <a:t>trees</a:t>
            </a:r>
            <a:r>
              <a:rPr lang="tr-TR" sz="3100" dirty="0" smtClean="0"/>
              <a:t> </a:t>
            </a:r>
            <a:r>
              <a:rPr lang="tr-TR" sz="3100" dirty="0" smtClean="0"/>
              <a:t>as </a:t>
            </a:r>
            <a:r>
              <a:rPr lang="tr-TR" sz="3100" dirty="0" err="1" smtClean="0"/>
              <a:t>raw</a:t>
            </a:r>
            <a:r>
              <a:rPr lang="tr-TR" sz="3100" dirty="0" smtClean="0"/>
              <a:t> </a:t>
            </a:r>
            <a:r>
              <a:rPr lang="tr-TR" sz="3100" dirty="0" err="1" smtClean="0"/>
              <a:t>materials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tools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related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handicrafts</a:t>
            </a:r>
            <a:endParaRPr lang="tr-TR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printing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blocks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weaving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looms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shuttle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bobbin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aking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agricultural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tools</a:t>
            </a:r>
            <a:endParaRPr lang="tr-TR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-cart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horse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cart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Handicrafts made by using trees as raw materials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kitchen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utensils</a:t>
            </a:r>
            <a:endParaRPr lang="tr-TR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war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tools</a:t>
            </a:r>
            <a:endParaRPr lang="tr-TR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music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instruments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err="1" smtClean="0"/>
              <a:t>Wooden</a:t>
            </a:r>
            <a:r>
              <a:rPr lang="tr-TR" sz="1800" dirty="0" smtClean="0"/>
              <a:t> </a:t>
            </a:r>
            <a:r>
              <a:rPr lang="tr-TR" sz="1800" dirty="0" err="1" smtClean="0"/>
              <a:t>bibelots</a:t>
            </a:r>
            <a:r>
              <a:rPr lang="tr-TR" sz="1800" dirty="0" smtClean="0"/>
              <a:t>, </a:t>
            </a:r>
            <a:r>
              <a:rPr lang="tr-TR" sz="1800" dirty="0" smtClean="0"/>
              <a:t>Ankara, 2018</a:t>
            </a:r>
            <a:endParaRPr lang="tr-TR" sz="1800" dirty="0"/>
          </a:p>
        </p:txBody>
      </p:sp>
      <p:pic>
        <p:nvPicPr>
          <p:cNvPr id="1026" name="Picture 2" descr="C:\Documents and Settings\Teknik\Belgelerim\İndirilenler\[KONU YOK](1)\IMG_857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40000" y="2339181"/>
            <a:ext cx="40640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Wooden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chest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Turkish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music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instrument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(kemençe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) Ankara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2018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Teknik\Belgelerim\İndirilenler\[KONU YOK](1)\IMG_857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40000" y="2339181"/>
            <a:ext cx="40640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Wooden sewing machine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Ankara, 2018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Documents and Settings\Teknik\Belgelerim\İndirilenler\[KONU YOK](1)\IMG_858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2540000" y="2339181"/>
            <a:ext cx="40640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66</Words>
  <PresentationFormat>Ekran Gösterisi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4. subject</vt:lpstr>
      <vt:lpstr>Handicrafts made by using trees as raw materials </vt:lpstr>
      <vt:lpstr>Handicrafts made by using trees as raw materials </vt:lpstr>
      <vt:lpstr>Wooden bibelots, Ankara, 2018</vt:lpstr>
      <vt:lpstr>Wooden chest and Turkish music instrument (kemençe) Ankara, 2018</vt:lpstr>
      <vt:lpstr>Wooden sewing machine, Ankara,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subject</dc:title>
  <cp:lastModifiedBy>a</cp:lastModifiedBy>
  <cp:revision>7</cp:revision>
  <dcterms:modified xsi:type="dcterms:W3CDTF">2018-04-29T12:21:51Z</dcterms:modified>
</cp:coreProperties>
</file>