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8" r:id="rId4"/>
    <p:sldId id="260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dirty="0" smtClean="0"/>
              <a:t>-10-</a:t>
            </a:r>
          </a:p>
          <a:p>
            <a:pPr marL="0" indent="0" algn="ctr">
              <a:buNone/>
            </a:pPr>
            <a:r>
              <a:rPr lang="tr-TR" sz="4800" dirty="0" smtClean="0"/>
              <a:t>THE MORAL ARGUMENT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2893929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020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moral </a:t>
            </a:r>
            <a:r>
              <a:rPr lang="tr-TR" dirty="0" err="1"/>
              <a:t>argument</a:t>
            </a:r>
            <a:r>
              <a:rPr lang="tr-TR" dirty="0"/>
              <a:t> </a:t>
            </a:r>
            <a:r>
              <a:rPr lang="tr-TR" dirty="0" smtClean="0"/>
              <a:t>has </a:t>
            </a:r>
            <a:r>
              <a:rPr lang="tr-TR" dirty="0" err="1" smtClean="0"/>
              <a:t>traditionally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en-US" dirty="0" smtClean="0"/>
              <a:t> 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practical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tr-TR" dirty="0" smtClean="0"/>
              <a:t>I. </a:t>
            </a:r>
            <a:r>
              <a:rPr lang="en-US" dirty="0" smtClean="0"/>
              <a:t>Kant</a:t>
            </a:r>
            <a:r>
              <a:rPr lang="tr-TR" dirty="0" smtClean="0"/>
              <a:t>. But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contemporary</a:t>
            </a:r>
            <a:r>
              <a:rPr lang="tr-TR" dirty="0" smtClean="0"/>
              <a:t> </a:t>
            </a:r>
            <a:r>
              <a:rPr lang="tr-TR" dirty="0" err="1" smtClean="0"/>
              <a:t>defenders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moral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</a:t>
            </a:r>
            <a:r>
              <a:rPr lang="en-US" dirty="0" smtClean="0"/>
              <a:t> </a:t>
            </a:r>
            <a:r>
              <a:rPr lang="en-US" dirty="0"/>
              <a:t>C.S</a:t>
            </a:r>
            <a:r>
              <a:rPr lang="tr-TR" dirty="0"/>
              <a:t>.</a:t>
            </a:r>
            <a:r>
              <a:rPr lang="en-US" dirty="0"/>
              <a:t> Lewis.</a:t>
            </a:r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There </a:t>
            </a:r>
            <a:r>
              <a:rPr lang="en-US" dirty="0"/>
              <a:t>are several types of </a:t>
            </a:r>
            <a:r>
              <a:rPr lang="tr-TR" dirty="0" err="1" smtClean="0"/>
              <a:t>the</a:t>
            </a:r>
            <a:r>
              <a:rPr lang="tr-TR" dirty="0" smtClean="0"/>
              <a:t> moral </a:t>
            </a:r>
            <a:r>
              <a:rPr lang="tr-TR" dirty="0" err="1" smtClean="0"/>
              <a:t>argument</a:t>
            </a:r>
            <a:r>
              <a:rPr lang="tr-TR" dirty="0" smtClean="0"/>
              <a:t>.</a:t>
            </a:r>
            <a:r>
              <a:rPr lang="tr-TR" dirty="0"/>
              <a:t>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Some</a:t>
            </a:r>
            <a:r>
              <a:rPr lang="en-US" dirty="0" smtClean="0"/>
              <a:t> emphasize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objectivity of moral </a:t>
            </a:r>
            <a:r>
              <a:rPr lang="en-US" dirty="0" smtClean="0"/>
              <a:t>truths</a:t>
            </a:r>
            <a:r>
              <a:rPr lang="tr-TR" dirty="0" smtClean="0"/>
              <a:t> (</a:t>
            </a:r>
            <a:r>
              <a:rPr lang="en-US" dirty="0" smtClean="0"/>
              <a:t>moral realism</a:t>
            </a:r>
            <a:r>
              <a:rPr lang="tr-TR" dirty="0" smtClean="0"/>
              <a:t>)</a:t>
            </a:r>
            <a:r>
              <a:rPr lang="en-US" dirty="0" smtClean="0"/>
              <a:t> can </a:t>
            </a:r>
            <a:r>
              <a:rPr lang="en-US" dirty="0"/>
              <a:t>be explained by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en-US" dirty="0"/>
              <a:t>God</a:t>
            </a:r>
            <a:r>
              <a:rPr lang="en-US" dirty="0" smtClean="0"/>
              <a:t>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8513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KANT AND MORAL ARGUMENT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The</a:t>
            </a:r>
            <a:r>
              <a:rPr lang="tr-TR" sz="2400" dirty="0" smtClean="0"/>
              <a:t> moral </a:t>
            </a:r>
            <a:r>
              <a:rPr lang="tr-TR" sz="2400" dirty="0" err="1" smtClean="0"/>
              <a:t>argument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is </a:t>
            </a:r>
            <a:r>
              <a:rPr lang="tr-TR" sz="2400" dirty="0" err="1" smtClean="0"/>
              <a:t>attributed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Kant </a:t>
            </a:r>
            <a:r>
              <a:rPr lang="tr-TR" sz="2400" dirty="0" err="1" smtClean="0"/>
              <a:t>appeals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his </a:t>
            </a:r>
            <a:r>
              <a:rPr lang="tr-TR" sz="2400" dirty="0" err="1" smtClean="0"/>
              <a:t>practical</a:t>
            </a:r>
            <a:r>
              <a:rPr lang="tr-TR" sz="2400" dirty="0" smtClean="0"/>
              <a:t> (moral) </a:t>
            </a:r>
            <a:r>
              <a:rPr lang="tr-TR" sz="2400" dirty="0" err="1" smtClean="0"/>
              <a:t>philosophy</a:t>
            </a:r>
            <a:r>
              <a:rPr lang="tr-TR" sz="2400" dirty="0" smtClean="0"/>
              <a:t>.</a:t>
            </a:r>
          </a:p>
          <a:p>
            <a:pPr algn="just"/>
            <a:r>
              <a:rPr lang="en-US" sz="2400" dirty="0"/>
              <a:t>In Kant's moral metaphysics, </a:t>
            </a:r>
            <a:r>
              <a:rPr lang="tr-TR" sz="2400" dirty="0"/>
              <a:t>g</a:t>
            </a:r>
            <a:r>
              <a:rPr lang="en-US" sz="2400" dirty="0" err="1"/>
              <a:t>ood</a:t>
            </a:r>
            <a:r>
              <a:rPr lang="tr-TR" sz="2400" dirty="0"/>
              <a:t> </a:t>
            </a:r>
            <a:r>
              <a:rPr lang="en-US" sz="2400" dirty="0"/>
              <a:t>will is the </a:t>
            </a:r>
            <a:r>
              <a:rPr lang="tr-TR" sz="2400" dirty="0" err="1"/>
              <a:t>necessary</a:t>
            </a:r>
            <a:r>
              <a:rPr lang="en-US" sz="2400" dirty="0"/>
              <a:t> condition of </a:t>
            </a:r>
            <a:r>
              <a:rPr lang="tr-TR" sz="2400" dirty="0" err="1"/>
              <a:t>morality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en-US" sz="2400" dirty="0"/>
              <a:t>being worthy of happiness</a:t>
            </a:r>
            <a:r>
              <a:rPr lang="tr-TR" sz="2400" dirty="0" smtClean="0"/>
              <a:t>. </a:t>
            </a:r>
            <a:r>
              <a:rPr lang="en-US" sz="2400" dirty="0" smtClean="0"/>
              <a:t>This </a:t>
            </a:r>
            <a:r>
              <a:rPr lang="en-US" sz="2400" dirty="0"/>
              <a:t>is because man </a:t>
            </a:r>
            <a:r>
              <a:rPr lang="tr-TR" sz="2400" dirty="0" smtClean="0"/>
              <a:t>is </a:t>
            </a:r>
            <a:r>
              <a:rPr lang="tr-TR" sz="2400" dirty="0" err="1" smtClean="0"/>
              <a:t>rational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smtClean="0"/>
              <a:t>has </a:t>
            </a:r>
            <a:r>
              <a:rPr lang="en-US" sz="2400" dirty="0" smtClean="0"/>
              <a:t>free </a:t>
            </a:r>
            <a:r>
              <a:rPr lang="en-US" sz="2400" dirty="0"/>
              <a:t>will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err="1" smtClean="0"/>
              <a:t>Our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</a:t>
            </a:r>
            <a:r>
              <a:rPr lang="tr-TR" sz="2400" dirty="0" err="1" smtClean="0"/>
              <a:t>ought</a:t>
            </a:r>
            <a:r>
              <a:rPr lang="tr-TR" sz="2400" dirty="0" smtClean="0"/>
              <a:t> be </a:t>
            </a:r>
            <a:r>
              <a:rPr lang="tr-TR" sz="2400" dirty="0" err="1" smtClean="0"/>
              <a:t>unconditionally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moral </a:t>
            </a:r>
            <a:r>
              <a:rPr lang="tr-TR" sz="2400" dirty="0" err="1" smtClean="0"/>
              <a:t>law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universal</a:t>
            </a:r>
            <a:r>
              <a:rPr lang="tr-TR" sz="2400" dirty="0" smtClean="0"/>
              <a:t>. </a:t>
            </a:r>
            <a:endParaRPr lang="tr-TR" sz="2400" dirty="0"/>
          </a:p>
          <a:p>
            <a:pPr algn="just"/>
            <a:r>
              <a:rPr lang="tr-TR" sz="2400" dirty="0"/>
              <a:t>M</a:t>
            </a:r>
            <a:r>
              <a:rPr lang="en-US" sz="2400" dirty="0" smtClean="0"/>
              <a:t>an </a:t>
            </a:r>
            <a:r>
              <a:rPr lang="en-US" sz="2400" dirty="0"/>
              <a:t>should always act in accordance with </a:t>
            </a:r>
            <a:r>
              <a:rPr lang="tr-TR" sz="2400" dirty="0" err="1" smtClean="0"/>
              <a:t>such</a:t>
            </a:r>
            <a:r>
              <a:rPr lang="tr-TR" sz="2400" dirty="0" smtClean="0"/>
              <a:t> </a:t>
            </a:r>
            <a:r>
              <a:rPr lang="en-US" sz="2400" dirty="0" smtClean="0"/>
              <a:t>a universal</a:t>
            </a:r>
            <a:r>
              <a:rPr lang="tr-TR" sz="2400" dirty="0" smtClean="0"/>
              <a:t> moral</a:t>
            </a:r>
            <a:r>
              <a:rPr lang="en-US" sz="2400" dirty="0" smtClean="0"/>
              <a:t> </a:t>
            </a:r>
            <a:r>
              <a:rPr lang="en-US" sz="2400" dirty="0"/>
              <a:t>law.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8326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HIGHEST GOOD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ultimate </a:t>
            </a:r>
            <a:r>
              <a:rPr lang="tr-TR" dirty="0" err="1" smtClean="0"/>
              <a:t>goal</a:t>
            </a:r>
            <a:r>
              <a:rPr lang="en-US" dirty="0" smtClean="0"/>
              <a:t> </a:t>
            </a:r>
            <a:r>
              <a:rPr lang="en-US" dirty="0"/>
              <a:t>of moral actions is the realization of the "highest </a:t>
            </a:r>
            <a:r>
              <a:rPr lang="en-US" dirty="0" smtClean="0"/>
              <a:t>good</a:t>
            </a:r>
            <a:r>
              <a:rPr lang="tr-TR" dirty="0" smtClean="0"/>
              <a:t>».</a:t>
            </a:r>
            <a:r>
              <a:rPr lang="en-US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an ideal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generated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moral </a:t>
            </a:r>
            <a:r>
              <a:rPr lang="tr-TR" dirty="0" err="1" smtClean="0"/>
              <a:t>actions</a:t>
            </a:r>
            <a:r>
              <a:rPr lang="en-US" dirty="0" smtClean="0"/>
              <a:t>. </a:t>
            </a:r>
            <a:r>
              <a:rPr lang="tr-TR" dirty="0"/>
              <a:t>I</a:t>
            </a:r>
            <a:r>
              <a:rPr lang="en-US" dirty="0" smtClean="0"/>
              <a:t>t </a:t>
            </a:r>
            <a:r>
              <a:rPr lang="en-US" dirty="0"/>
              <a:t>is the </a:t>
            </a:r>
            <a:r>
              <a:rPr lang="tr-TR" dirty="0" err="1" smtClean="0"/>
              <a:t>necessary</a:t>
            </a:r>
            <a:r>
              <a:rPr lang="en-US" dirty="0" smtClean="0"/>
              <a:t> </a:t>
            </a:r>
            <a:r>
              <a:rPr lang="en-US" dirty="0"/>
              <a:t>object of </a:t>
            </a:r>
            <a:r>
              <a:rPr lang="tr-TR" dirty="0" smtClean="0"/>
              <a:t>a </a:t>
            </a:r>
            <a:r>
              <a:rPr lang="en-US" dirty="0" smtClean="0"/>
              <a:t>will </a:t>
            </a:r>
            <a:r>
              <a:rPr lang="en-US" dirty="0"/>
              <a:t>determined by moral </a:t>
            </a:r>
            <a:r>
              <a:rPr lang="en-US" dirty="0" smtClean="0"/>
              <a:t>law</a:t>
            </a:r>
            <a:r>
              <a:rPr lang="tr-TR" dirty="0"/>
              <a:t>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/>
              <a:t>However, it is impossible for a person to </a:t>
            </a:r>
            <a:r>
              <a:rPr lang="tr-TR" dirty="0" err="1" smtClean="0"/>
              <a:t>achieve</a:t>
            </a:r>
            <a:r>
              <a:rPr lang="en-US" dirty="0" smtClean="0"/>
              <a:t> </a:t>
            </a:r>
            <a:r>
              <a:rPr lang="en-US" dirty="0"/>
              <a:t>this </a:t>
            </a:r>
            <a:r>
              <a:rPr lang="en-US" dirty="0" smtClean="0"/>
              <a:t>ideal</a:t>
            </a:r>
            <a:r>
              <a:rPr lang="tr-TR" dirty="0"/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happiness</a:t>
            </a:r>
            <a:r>
              <a:rPr lang="tr-TR" dirty="0" smtClean="0"/>
              <a:t> is </a:t>
            </a:r>
            <a:r>
              <a:rPr lang="tr-TR" dirty="0" err="1" smtClean="0"/>
              <a:t>proportioned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virtue</a:t>
            </a:r>
            <a:r>
              <a:rPr lang="tr-TR" dirty="0"/>
              <a:t>-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this world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a</a:t>
            </a:r>
            <a:r>
              <a:rPr lang="en-US" dirty="0" err="1" smtClean="0"/>
              <a:t>chiev</a:t>
            </a:r>
            <a:r>
              <a:rPr lang="tr-TR" dirty="0" err="1" smtClean="0"/>
              <a:t>ement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tr-TR" dirty="0" err="1" smtClean="0"/>
              <a:t>this</a:t>
            </a:r>
            <a:r>
              <a:rPr lang="en-US" dirty="0" smtClean="0"/>
              <a:t> </a:t>
            </a:r>
            <a:r>
              <a:rPr lang="en-US" dirty="0"/>
              <a:t>ideal is possible only through the immortality of the soul and the existence of God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postulated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6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EVALUATION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</a:t>
            </a:r>
            <a:r>
              <a:rPr lang="tr-TR" dirty="0" err="1" smtClean="0"/>
              <a:t>Kant’s</a:t>
            </a:r>
            <a:r>
              <a:rPr lang="tr-TR" dirty="0" smtClean="0"/>
              <a:t> </a:t>
            </a:r>
            <a:r>
              <a:rPr lang="tr-TR" dirty="0" err="1" smtClean="0"/>
              <a:t>postulating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meant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an </a:t>
            </a:r>
            <a:r>
              <a:rPr lang="tr-TR" dirty="0" err="1" smtClean="0"/>
              <a:t>argument</a:t>
            </a:r>
            <a:r>
              <a:rPr lang="tr-TR" dirty="0" smtClean="0"/>
              <a:t>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/>
              <a:t>postulating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, it it </a:t>
            </a:r>
            <a:r>
              <a:rPr lang="tr-TR" dirty="0" err="1" smtClean="0"/>
              <a:t>controversial</a:t>
            </a:r>
            <a:r>
              <a:rPr lang="tr-TR" dirty="0" smtClean="0"/>
              <a:t> as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Kant </a:t>
            </a:r>
            <a:r>
              <a:rPr lang="tr-TR" dirty="0" err="1" smtClean="0"/>
              <a:t>wanted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fill</a:t>
            </a:r>
            <a:r>
              <a:rPr lang="tr-TR" dirty="0" smtClean="0"/>
              <a:t> a </a:t>
            </a:r>
            <a:r>
              <a:rPr lang="tr-TR" dirty="0" err="1" smtClean="0"/>
              <a:t>gap</a:t>
            </a:r>
            <a:r>
              <a:rPr lang="tr-TR" dirty="0" smtClean="0"/>
              <a:t> in his moral </a:t>
            </a:r>
            <a:r>
              <a:rPr lang="tr-TR" dirty="0" err="1" smtClean="0"/>
              <a:t>metaphysics</a:t>
            </a:r>
            <a:r>
              <a:rPr lang="en-US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he </a:t>
            </a:r>
            <a:r>
              <a:rPr lang="tr-TR" dirty="0" err="1" smtClean="0"/>
              <a:t>wanted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a </a:t>
            </a:r>
            <a:r>
              <a:rPr lang="tr-TR" dirty="0" err="1" smtClean="0"/>
              <a:t>proper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/>
              <a:t>On the one hand, Kant tries to </a:t>
            </a:r>
            <a:r>
              <a:rPr lang="tr-TR" dirty="0" err="1" smtClean="0"/>
              <a:t>maintain</a:t>
            </a:r>
            <a:r>
              <a:rPr lang="en-US" dirty="0" smtClean="0"/>
              <a:t> </a:t>
            </a:r>
            <a:r>
              <a:rPr lang="en-US" dirty="0"/>
              <a:t>the autonomy of morality, on the other hand, he attributes the realization of the highest good to the existence of God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530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</a:t>
            </a:r>
            <a:r>
              <a:rPr lang="tr-TR" dirty="0" smtClean="0"/>
              <a:t>VALUATION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r>
              <a:rPr lang="tr-TR" dirty="0" err="1"/>
              <a:t>It</a:t>
            </a:r>
            <a:r>
              <a:rPr lang="tr-TR" dirty="0"/>
              <a:t> has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controversial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realisation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highest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is a </a:t>
            </a:r>
            <a:r>
              <a:rPr lang="tr-TR" dirty="0" err="1"/>
              <a:t>proper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of </a:t>
            </a:r>
            <a:r>
              <a:rPr lang="tr-TR" dirty="0" err="1"/>
              <a:t>our</a:t>
            </a:r>
            <a:r>
              <a:rPr lang="tr-TR" dirty="0"/>
              <a:t> moral </a:t>
            </a:r>
            <a:r>
              <a:rPr lang="tr-TR" dirty="0" err="1"/>
              <a:t>actions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en-US" dirty="0" smtClean="0"/>
              <a:t>According </a:t>
            </a:r>
            <a:r>
              <a:rPr lang="en-US" dirty="0"/>
              <a:t>to Mackie, the realization of the highest good is not a necessary postulate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morality</a:t>
            </a:r>
            <a:r>
              <a:rPr lang="tr-TR" dirty="0" smtClean="0"/>
              <a:t> is</a:t>
            </a:r>
            <a:r>
              <a:rPr lang="en-US" dirty="0" smtClean="0"/>
              <a:t> </a:t>
            </a:r>
            <a:r>
              <a:rPr lang="en-US" dirty="0" err="1" smtClean="0"/>
              <a:t>autonom</a:t>
            </a:r>
            <a:r>
              <a:rPr lang="tr-TR" dirty="0" err="1" smtClean="0"/>
              <a:t>ous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But, can </a:t>
            </a:r>
            <a:r>
              <a:rPr lang="tr-TR" dirty="0" err="1" smtClean="0"/>
              <a:t>there</a:t>
            </a:r>
            <a:r>
              <a:rPr lang="tr-TR" dirty="0" smtClean="0"/>
              <a:t> be a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morality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en-US" dirty="0" smtClean="0"/>
              <a:t> </a:t>
            </a:r>
            <a:r>
              <a:rPr lang="tr-TR" dirty="0" err="1" smtClean="0"/>
              <a:t>such</a:t>
            </a:r>
            <a:r>
              <a:rPr lang="en-US" dirty="0" smtClean="0"/>
              <a:t> ideal</a:t>
            </a:r>
            <a:r>
              <a:rPr lang="tr-TR" dirty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happiness </a:t>
            </a:r>
            <a:r>
              <a:rPr lang="tr-TR" dirty="0" err="1" smtClean="0"/>
              <a:t>ought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</a:t>
            </a:r>
            <a:r>
              <a:rPr lang="en-US" dirty="0" smtClean="0"/>
              <a:t> proportion</a:t>
            </a:r>
            <a:r>
              <a:rPr lang="tr-TR" dirty="0" err="1" smtClean="0"/>
              <a:t>ate</a:t>
            </a:r>
            <a:r>
              <a:rPr lang="en-US" dirty="0" smtClean="0"/>
              <a:t> to</a:t>
            </a:r>
            <a:r>
              <a:rPr lang="tr-TR" dirty="0" smtClean="0"/>
              <a:t> </a:t>
            </a:r>
            <a:r>
              <a:rPr lang="tr-TR" dirty="0" err="1" smtClean="0"/>
              <a:t>virtue</a:t>
            </a:r>
            <a:r>
              <a:rPr lang="tr-T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5766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THE OBJECTIVITY OF MORAL TRUTHS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2209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morality</a:t>
            </a:r>
            <a:r>
              <a:rPr lang="tr-TR" dirty="0" smtClean="0"/>
              <a:t> </a:t>
            </a:r>
            <a:r>
              <a:rPr lang="tr-TR" dirty="0" err="1" smtClean="0"/>
              <a:t>matters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is </a:t>
            </a:r>
            <a:r>
              <a:rPr lang="tr-TR" dirty="0" err="1" smtClean="0"/>
              <a:t>conceded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moral </a:t>
            </a:r>
            <a:r>
              <a:rPr lang="tr-TR" dirty="0" err="1" smtClean="0"/>
              <a:t>truths</a:t>
            </a:r>
            <a:r>
              <a:rPr lang="tr-TR" dirty="0" smtClean="0"/>
              <a:t> </a:t>
            </a:r>
            <a:r>
              <a:rPr lang="tr-TR" dirty="0" err="1" smtClean="0"/>
              <a:t>objectively</a:t>
            </a:r>
            <a:r>
              <a:rPr lang="tr-TR" dirty="0" smtClean="0"/>
              <a:t> </a:t>
            </a:r>
            <a:r>
              <a:rPr lang="tr-TR" dirty="0" err="1" smtClean="0"/>
              <a:t>valid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independently</a:t>
            </a:r>
            <a:r>
              <a:rPr lang="tr-TR" dirty="0" smtClean="0"/>
              <a:t> </a:t>
            </a:r>
            <a:r>
              <a:rPr lang="tr-TR" dirty="0" err="1" smtClean="0"/>
              <a:t>true</a:t>
            </a:r>
            <a:r>
              <a:rPr lang="tr-TR" dirty="0" smtClean="0"/>
              <a:t> of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agreements</a:t>
            </a:r>
            <a:r>
              <a:rPr lang="tr-TR" dirty="0" smtClean="0"/>
              <a:t>, </a:t>
            </a:r>
            <a:r>
              <a:rPr lang="tr-TR" dirty="0" err="1" smtClean="0"/>
              <a:t>conventions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C. S. </a:t>
            </a:r>
            <a:r>
              <a:rPr lang="tr-TR" dirty="0" err="1" smtClean="0"/>
              <a:t>Lewis</a:t>
            </a:r>
            <a:r>
              <a:rPr lang="tr-TR" dirty="0" smtClean="0"/>
              <a:t>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objectivity</a:t>
            </a:r>
            <a:r>
              <a:rPr lang="tr-TR" dirty="0" smtClean="0"/>
              <a:t> of moral </a:t>
            </a:r>
            <a:r>
              <a:rPr lang="tr-TR" dirty="0" err="1" smtClean="0"/>
              <a:t>truths</a:t>
            </a:r>
            <a:r>
              <a:rPr lang="tr-TR" dirty="0" smtClean="0"/>
              <a:t> </a:t>
            </a:r>
            <a:r>
              <a:rPr lang="tr-TR" dirty="0" err="1" smtClean="0"/>
              <a:t>considering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relative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. </a:t>
            </a:r>
            <a:r>
              <a:rPr lang="en-US" dirty="0" smtClean="0"/>
              <a:t>The </a:t>
            </a:r>
            <a:r>
              <a:rPr lang="en-US" dirty="0"/>
              <a:t>idea that morality is relative is sometimes put forward </a:t>
            </a:r>
            <a:r>
              <a:rPr lang="tr-TR" dirty="0" smtClean="0"/>
              <a:t>as a </a:t>
            </a:r>
            <a:r>
              <a:rPr lang="tr-TR" dirty="0" err="1" smtClean="0"/>
              <a:t>reason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tr-TR" dirty="0" err="1" smtClean="0"/>
              <a:t>being</a:t>
            </a:r>
            <a:r>
              <a:rPr lang="en-US" dirty="0" smtClean="0"/>
              <a:t> </a:t>
            </a:r>
            <a:r>
              <a:rPr lang="en-US" dirty="0"/>
              <a:t>tolerant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.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idea of </a:t>
            </a:r>
            <a:r>
              <a:rPr lang="tr-TR" dirty="0" err="1" smtClean="0"/>
              <a:t>tolerance</a:t>
            </a:r>
            <a:r>
              <a:rPr lang="tr-TR" dirty="0" smtClean="0"/>
              <a:t> (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ought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tolerant</a:t>
            </a:r>
            <a:r>
              <a:rPr lang="tr-TR" dirty="0" smtClean="0"/>
              <a:t>),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Lewis</a:t>
            </a:r>
            <a:r>
              <a:rPr lang="tr-TR" dirty="0" smtClean="0"/>
              <a:t>, </a:t>
            </a:r>
            <a:r>
              <a:rPr lang="tr-TR" dirty="0" err="1" smtClean="0"/>
              <a:t>justifies</a:t>
            </a:r>
            <a:r>
              <a:rPr lang="tr-TR" dirty="0" smtClean="0"/>
              <a:t> moral </a:t>
            </a:r>
            <a:r>
              <a:rPr lang="tr-TR" dirty="0" err="1" smtClean="0"/>
              <a:t>objectivity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0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According to Lewis, the source of moral objectivity cannot </a:t>
            </a:r>
            <a:r>
              <a:rPr lang="tr-TR" dirty="0" smtClean="0"/>
              <a:t>be </a:t>
            </a:r>
            <a:r>
              <a:rPr lang="en-US" dirty="0" smtClean="0"/>
              <a:t>the </a:t>
            </a:r>
            <a:r>
              <a:rPr lang="en-US" dirty="0"/>
              <a:t>factual </a:t>
            </a:r>
            <a:r>
              <a:rPr lang="en-US" dirty="0" smtClean="0"/>
              <a:t>world.</a:t>
            </a:r>
            <a:r>
              <a:rPr lang="tr-TR" dirty="0"/>
              <a:t> </a:t>
            </a:r>
            <a:r>
              <a:rPr lang="en-US" dirty="0" err="1" smtClean="0"/>
              <a:t>Beca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science </a:t>
            </a:r>
            <a:r>
              <a:rPr lang="en-US" dirty="0"/>
              <a:t>gives us an explanation of the </a:t>
            </a:r>
            <a:r>
              <a:rPr lang="tr-TR" dirty="0" smtClean="0"/>
              <a:t>«</a:t>
            </a:r>
            <a:r>
              <a:rPr lang="en-US" dirty="0" smtClean="0"/>
              <a:t>what is</a:t>
            </a:r>
            <a:r>
              <a:rPr lang="tr-TR" dirty="0" smtClean="0"/>
              <a:t>»</a:t>
            </a:r>
            <a:r>
              <a:rPr lang="en-US" dirty="0" smtClean="0"/>
              <a:t>, </a:t>
            </a:r>
            <a:r>
              <a:rPr lang="tr-TR" dirty="0" smtClean="0"/>
              <a:t>it </a:t>
            </a:r>
            <a:r>
              <a:rPr lang="en-US" dirty="0" smtClean="0"/>
              <a:t>can</a:t>
            </a:r>
            <a:r>
              <a:rPr lang="tr-TR" dirty="0" smtClean="0"/>
              <a:t> not</a:t>
            </a:r>
            <a:r>
              <a:rPr lang="en-US" dirty="0" smtClean="0"/>
              <a:t> </a:t>
            </a:r>
            <a:r>
              <a:rPr lang="en-US" dirty="0"/>
              <a:t>say anything about </a:t>
            </a:r>
            <a:r>
              <a:rPr lang="tr-TR" dirty="0" smtClean="0"/>
              <a:t>«</a:t>
            </a:r>
            <a:r>
              <a:rPr lang="en-US" dirty="0" smtClean="0"/>
              <a:t>what </a:t>
            </a:r>
            <a:r>
              <a:rPr lang="tr-TR" dirty="0" err="1" smtClean="0"/>
              <a:t>ought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be».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N</a:t>
            </a:r>
            <a:r>
              <a:rPr lang="tr-TR" dirty="0" err="1" smtClean="0"/>
              <a:t>or</a:t>
            </a:r>
            <a:r>
              <a:rPr lang="en-US" dirty="0" smtClean="0"/>
              <a:t> </a:t>
            </a:r>
            <a:r>
              <a:rPr lang="en-US" dirty="0"/>
              <a:t>can the source of moral objectivity be the human mind. Because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validity</a:t>
            </a:r>
            <a:r>
              <a:rPr lang="tr-TR" dirty="0" smtClean="0"/>
              <a:t> of moral </a:t>
            </a:r>
            <a:r>
              <a:rPr lang="tr-TR" dirty="0" err="1" smtClean="0"/>
              <a:t>truths</a:t>
            </a:r>
            <a:r>
              <a:rPr lang="tr-TR" dirty="0" smtClean="0"/>
              <a:t>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objectivity</a:t>
            </a:r>
            <a:r>
              <a:rPr lang="tr-TR" dirty="0" smtClean="0"/>
              <a:t> of moral </a:t>
            </a:r>
            <a:r>
              <a:rPr lang="tr-TR" dirty="0" err="1" smtClean="0"/>
              <a:t>truth</a:t>
            </a:r>
            <a:r>
              <a:rPr lang="tr-TR" dirty="0" smtClean="0"/>
              <a:t> can </a:t>
            </a:r>
            <a:r>
              <a:rPr lang="tr-TR" dirty="0" err="1" smtClean="0"/>
              <a:t>therefore</a:t>
            </a:r>
            <a:r>
              <a:rPr lang="tr-TR" dirty="0" smtClean="0"/>
              <a:t> be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smtClean="0"/>
              <a:t> by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supernatural</a:t>
            </a:r>
            <a:r>
              <a:rPr lang="tr-TR" dirty="0" smtClean="0"/>
              <a:t> </a:t>
            </a:r>
            <a:r>
              <a:rPr lang="tr-TR" dirty="0" err="1" smtClean="0"/>
              <a:t>mind</a:t>
            </a:r>
            <a:r>
              <a:rPr lang="tr-TR" dirty="0" smtClean="0"/>
              <a:t>,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29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583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PowerPoint Sunusu</vt:lpstr>
      <vt:lpstr>PowerPoint Sunusu</vt:lpstr>
      <vt:lpstr>KANT AND MORAL ARGUMENT</vt:lpstr>
      <vt:lpstr>THE HIGHEST GOOD</vt:lpstr>
      <vt:lpstr>EVALUATION</vt:lpstr>
      <vt:lpstr>EVALUATION</vt:lpstr>
      <vt:lpstr>THE OBJECTIVITY OF MORAL TRUTHS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AHLAK KANITI</dc:title>
  <dc:creator>yusufduman</dc:creator>
  <cp:lastModifiedBy>Ahmet Erkan</cp:lastModifiedBy>
  <cp:revision>58</cp:revision>
  <dcterms:created xsi:type="dcterms:W3CDTF">2018-02-11T14:26:47Z</dcterms:created>
  <dcterms:modified xsi:type="dcterms:W3CDTF">2020-05-07T10:54:30Z</dcterms:modified>
</cp:coreProperties>
</file>