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29.04.2018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5. </a:t>
            </a:r>
            <a:r>
              <a:rPr lang="tr-TR" dirty="0" err="1" smtClean="0"/>
              <a:t>subject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Handicrafts</a:t>
            </a:r>
            <a:r>
              <a:rPr lang="tr-TR" dirty="0" smtClean="0"/>
              <a:t> </a:t>
            </a:r>
            <a:r>
              <a:rPr lang="tr-TR" dirty="0" err="1" smtClean="0"/>
              <a:t>made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stones</a:t>
            </a:r>
            <a:r>
              <a:rPr lang="tr-TR" dirty="0" smtClean="0"/>
              <a:t> </a:t>
            </a:r>
          </a:p>
          <a:p>
            <a:r>
              <a:rPr lang="tr-TR" dirty="0" smtClean="0"/>
              <a:t>as </a:t>
            </a:r>
            <a:r>
              <a:rPr lang="tr-TR" dirty="0" err="1" smtClean="0"/>
              <a:t>raw</a:t>
            </a:r>
            <a:r>
              <a:rPr lang="tr-TR" dirty="0" smtClean="0"/>
              <a:t> </a:t>
            </a:r>
            <a:r>
              <a:rPr lang="tr-TR" dirty="0" err="1" smtClean="0"/>
              <a:t>materials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Handicrafts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worthless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stones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raw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Decoration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stuff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endParaRPr lang="tr-TR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tr-TR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Handicrafts made by using worthless stones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 raw materials </a:t>
            </a:r>
          </a:p>
          <a:p>
            <a:pPr>
              <a:buNone/>
            </a:pPr>
            <a:endParaRPr lang="en-US" sz="20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Making architectural element 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column headers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edges of door and windows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fountains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tombstones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Making agricultural tools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millstone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6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Decoration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stuff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jewelry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necklace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bracelet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earrings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ring,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brooch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stuff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latin typeface="Times New Roman" pitchFamily="18" charset="0"/>
                <a:cs typeface="Times New Roman" pitchFamily="18" charset="0"/>
              </a:rPr>
              <a:t>accessories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Prayer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beads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Pipe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Stalk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cane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umbrella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knife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cufflink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tr-TR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Marble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processing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err="1" smtClean="0"/>
              <a:t>Meerschaum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it’s</a:t>
            </a:r>
            <a:r>
              <a:rPr lang="tr-TR" sz="1800" dirty="0" smtClean="0"/>
              <a:t> </a:t>
            </a:r>
            <a:r>
              <a:rPr lang="tr-TR" sz="1800" dirty="0" err="1" smtClean="0"/>
              <a:t>processing</a:t>
            </a:r>
            <a:r>
              <a:rPr lang="tr-TR" sz="1800" dirty="0" smtClean="0"/>
              <a:t>, </a:t>
            </a:r>
            <a:r>
              <a:rPr lang="tr-TR" sz="1800" dirty="0" smtClean="0"/>
              <a:t>Eskişehir, 1990</a:t>
            </a:r>
            <a:endParaRPr lang="tr-TR" sz="1800" dirty="0"/>
          </a:p>
        </p:txBody>
      </p:sp>
      <p:pic>
        <p:nvPicPr>
          <p:cNvPr id="1026" name="Picture 2" descr="F:\lületaşı\tara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3176856" cy="2143140"/>
          </a:xfrm>
          <a:prstGeom prst="rect">
            <a:avLst/>
          </a:prstGeom>
          <a:noFill/>
        </p:spPr>
      </p:pic>
      <p:pic>
        <p:nvPicPr>
          <p:cNvPr id="1027" name="Picture 3" descr="F:\lületaşı\tar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571744"/>
            <a:ext cx="4814887" cy="3278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Pipes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meerschaum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Eskişehir, 1990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lületaşı\tara00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4842" y="2246979"/>
            <a:ext cx="4814316" cy="32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Chess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made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meerschaum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1990, Eskişehir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lületaşı\tara00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4842" y="2246979"/>
            <a:ext cx="4814316" cy="3232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Vase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made from Onyx </a:t>
            </a:r>
            <a:r>
              <a:rPr lang="tr-TR" sz="1800" dirty="0" err="1" smtClean="0">
                <a:latin typeface="Times New Roman" pitchFamily="18" charset="0"/>
                <a:cs typeface="Times New Roman" pitchFamily="18" charset="0"/>
              </a:rPr>
              <a:t>stone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muller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made from marble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dirty="0" smtClean="0">
                <a:latin typeface="Times New Roman" pitchFamily="18" charset="0"/>
                <a:cs typeface="Times New Roman" pitchFamily="18" charset="0"/>
              </a:rPr>
              <a:t>Ankara, 2018</a:t>
            </a:r>
            <a:endParaRPr lang="tr-T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Teknik\Belgelerim\İndirilenler\IMG_85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3048000" cy="4064000"/>
          </a:xfrm>
          <a:prstGeom prst="rect">
            <a:avLst/>
          </a:prstGeom>
          <a:noFill/>
        </p:spPr>
      </p:pic>
      <p:pic>
        <p:nvPicPr>
          <p:cNvPr id="4099" name="Picture 3" descr="C:\Documents and Settings\Teknik\Belgelerim\İndirilenler\IMG_85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90</Words>
  <PresentationFormat>Ekran Gösterisi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5. subject</vt:lpstr>
      <vt:lpstr>Slayt 2</vt:lpstr>
      <vt:lpstr>Slayt 3</vt:lpstr>
      <vt:lpstr>Slayt 4</vt:lpstr>
      <vt:lpstr>Meerschaum and it’s processing, Eskişehir, 1990</vt:lpstr>
      <vt:lpstr>Pipes made from meerschaum, Eskişehir, 1990</vt:lpstr>
      <vt:lpstr>Chess made from meerschaum, 1990, Eskişehir</vt:lpstr>
      <vt:lpstr>Vase made from Onyx stone and muller made from marble, Ankara, 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subject</dc:title>
  <cp:lastModifiedBy>a</cp:lastModifiedBy>
  <cp:revision>8</cp:revision>
  <dcterms:modified xsi:type="dcterms:W3CDTF">2018-04-29T18:01:37Z</dcterms:modified>
</cp:coreProperties>
</file>