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0"/>
    <p:restoredTop sz="95118"/>
  </p:normalViewPr>
  <p:slideViewPr>
    <p:cSldViewPr snapToGrid="0" snapToObjects="1">
      <p:cViewPr varScale="1">
        <p:scale>
          <a:sx n="95" d="100"/>
          <a:sy n="95" d="100"/>
        </p:scale>
        <p:origin x="9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4B0ADD8-E348-3747-B4EB-DDB7791B1CD5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A4E1C1D-2783-894D-ABE1-7DA016D8A87A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209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ADD8-E348-3747-B4EB-DDB7791B1CD5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E1C1D-2783-894D-ABE1-7DA016D8A8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960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ADD8-E348-3747-B4EB-DDB7791B1CD5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E1C1D-2783-894D-ABE1-7DA016D8A87A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518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ADD8-E348-3747-B4EB-DDB7791B1CD5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E1C1D-2783-894D-ABE1-7DA016D8A87A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282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ADD8-E348-3747-B4EB-DDB7791B1CD5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E1C1D-2783-894D-ABE1-7DA016D8A8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6989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ADD8-E348-3747-B4EB-DDB7791B1CD5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E1C1D-2783-894D-ABE1-7DA016D8A87A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773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ADD8-E348-3747-B4EB-DDB7791B1CD5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E1C1D-2783-894D-ABE1-7DA016D8A87A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648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ADD8-E348-3747-B4EB-DDB7791B1CD5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E1C1D-2783-894D-ABE1-7DA016D8A87A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823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ADD8-E348-3747-B4EB-DDB7791B1CD5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E1C1D-2783-894D-ABE1-7DA016D8A87A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81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ADD8-E348-3747-B4EB-DDB7791B1CD5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E1C1D-2783-894D-ABE1-7DA016D8A8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2357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ADD8-E348-3747-B4EB-DDB7791B1CD5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E1C1D-2783-894D-ABE1-7DA016D8A87A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401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ADD8-E348-3747-B4EB-DDB7791B1CD5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E1C1D-2783-894D-ABE1-7DA016D8A8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4635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ADD8-E348-3747-B4EB-DDB7791B1CD5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E1C1D-2783-894D-ABE1-7DA016D8A87A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687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ADD8-E348-3747-B4EB-DDB7791B1CD5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E1C1D-2783-894D-ABE1-7DA016D8A87A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359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ADD8-E348-3747-B4EB-DDB7791B1CD5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E1C1D-2783-894D-ABE1-7DA016D8A8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5243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ADD8-E348-3747-B4EB-DDB7791B1CD5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E1C1D-2783-894D-ABE1-7DA016D8A87A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21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ADD8-E348-3747-B4EB-DDB7791B1CD5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E1C1D-2783-894D-ABE1-7DA016D8A8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7465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B0ADD8-E348-3747-B4EB-DDB7791B1CD5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4E1C1D-2783-894D-ABE1-7DA016D8A8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925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CD3835-1A3D-2248-A996-720BC1BEB1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Kent ve Ütopya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77FD02C-33BF-4B41-969F-E29618D5AC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Konu 12</a:t>
            </a:r>
          </a:p>
          <a:p>
            <a:r>
              <a:rPr lang="tr-TR" dirty="0"/>
              <a:t>Kıvılcım Ertan</a:t>
            </a:r>
          </a:p>
        </p:txBody>
      </p:sp>
    </p:spTree>
    <p:extLst>
      <p:ext uri="{BB962C8B-B14F-4D97-AF65-F5344CB8AC3E}">
        <p14:creationId xmlns:p14="http://schemas.microsoft.com/office/powerpoint/2010/main" val="354350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92E879-9AE7-C943-9D48-AF482B3A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Ekolojik Ütopyalar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8355726-CD1C-BF4D-AA8D-3C1B3A2AF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Ekolojik ütopyalar, kentte tasarlanan ve kırsal alanlarda tasarlanan ütopyalar olarak incelenebilir. 20. yüzyılın yarısından başlayarak ütopya eserlerinde çevreci unsurların ağırlık kazandığı görülmektedir. </a:t>
            </a:r>
          </a:p>
        </p:txBody>
      </p:sp>
    </p:spTree>
    <p:extLst>
      <p:ext uri="{BB962C8B-B14F-4D97-AF65-F5344CB8AC3E}">
        <p14:creationId xmlns:p14="http://schemas.microsoft.com/office/powerpoint/2010/main" val="233530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A8ECD43-4187-BF40-B672-C16FCCD70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Ekolojik Ütopyalar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3689A92-7B3F-3B40-8D01-13113E3B0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Ekolojik ütopyalar, kentte tasarlanan ütopyalar ve kırsal ütopyalar olarak ortaya çıkmaktadır. Bu eserlerin çevreci kaygılarla ortaya konulduğu görülmektedir.</a:t>
            </a:r>
          </a:p>
        </p:txBody>
      </p:sp>
    </p:spTree>
    <p:extLst>
      <p:ext uri="{BB962C8B-B14F-4D97-AF65-F5344CB8AC3E}">
        <p14:creationId xmlns:p14="http://schemas.microsoft.com/office/powerpoint/2010/main" val="1418817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EDE8548-C63C-A14C-8D19-89E8FB781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Ekolojik Ütopyalar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8B2096F-5A8A-FC4D-BC71-969EED7BB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err="1"/>
              <a:t>Ivan</a:t>
            </a:r>
            <a:r>
              <a:rPr lang="tr-TR" sz="2800" dirty="0"/>
              <a:t> </a:t>
            </a:r>
            <a:r>
              <a:rPr lang="tr-TR" sz="2800" dirty="0" err="1"/>
              <a:t>Illich’in</a:t>
            </a:r>
            <a:r>
              <a:rPr lang="tr-TR" sz="2800" dirty="0"/>
              <a:t> «Şenlikli Toplum»,</a:t>
            </a:r>
          </a:p>
          <a:p>
            <a:r>
              <a:rPr lang="tr-TR" sz="2800" dirty="0" err="1"/>
              <a:t>Schumacher’in</a:t>
            </a:r>
            <a:r>
              <a:rPr lang="tr-TR" sz="2800" dirty="0"/>
              <a:t> «Küçük Güzeldir»,</a:t>
            </a:r>
          </a:p>
          <a:p>
            <a:r>
              <a:rPr lang="tr-TR" sz="2800" dirty="0"/>
              <a:t>Ernest </a:t>
            </a:r>
            <a:r>
              <a:rPr lang="tr-TR" sz="2800" dirty="0" err="1"/>
              <a:t>Callenbach’ın</a:t>
            </a:r>
            <a:r>
              <a:rPr lang="tr-TR" sz="2800" dirty="0"/>
              <a:t> «</a:t>
            </a:r>
            <a:r>
              <a:rPr lang="tr-TR" sz="2800" dirty="0" err="1"/>
              <a:t>Ekotopya»sı</a:t>
            </a:r>
            <a:r>
              <a:rPr lang="tr-TR" sz="2800" dirty="0"/>
              <a:t> çevre sorunlarının etkilerinin azaltılmasına yönelik ideal düzen önerileri sunmaktadırlar.  </a:t>
            </a:r>
          </a:p>
        </p:txBody>
      </p:sp>
    </p:spTree>
    <p:extLst>
      <p:ext uri="{BB962C8B-B14F-4D97-AF65-F5344CB8AC3E}">
        <p14:creationId xmlns:p14="http://schemas.microsoft.com/office/powerpoint/2010/main" val="3154099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440D1B-EAA4-1A43-A393-562D26435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Ekolojik Ütopyalar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54B029E-670E-A64F-8B2C-EDD49735C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20. yüzyılda çevre üzerindeki tahribatın ağır etkilerinin görülmesi, ideal düzen kurgularını da etkilemiş, </a:t>
            </a:r>
            <a:r>
              <a:rPr lang="tr-TR" sz="2800"/>
              <a:t>bu eserlere </a:t>
            </a:r>
            <a:r>
              <a:rPr lang="tr-TR" sz="2800" dirty="0"/>
              <a:t>çevresel bir içerik kazandırmıştır.</a:t>
            </a:r>
          </a:p>
        </p:txBody>
      </p:sp>
    </p:spTree>
    <p:extLst>
      <p:ext uri="{BB962C8B-B14F-4D97-AF65-F5344CB8AC3E}">
        <p14:creationId xmlns:p14="http://schemas.microsoft.com/office/powerpoint/2010/main" val="2032880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{CAF47541-D6CD-3B44-8927-F433EAA7DE1E}tf10001064</Template>
  <TotalTime>19</TotalTime>
  <Words>112</Words>
  <Application>Microsoft Macintosh PowerPoint</Application>
  <PresentationFormat>Geniş ekran</PresentationFormat>
  <Paragraphs>13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Organik</vt:lpstr>
      <vt:lpstr>Kent ve Ütopya</vt:lpstr>
      <vt:lpstr>Ekolojik Ütopyalar </vt:lpstr>
      <vt:lpstr>Ekolojik Ütopyalar</vt:lpstr>
      <vt:lpstr>Ekolojik Ütopyalar</vt:lpstr>
      <vt:lpstr>Ekolojik Ütopyalar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Kent ve Ütopya</dc:title>
  <dc:creator>Microsoft Office User</dc:creator>
  <cp:lastModifiedBy>Microsoft Office User</cp:lastModifiedBy>
  <cp:revision>4</cp:revision>
  <dcterms:created xsi:type="dcterms:W3CDTF">2021-05-04T18:48:13Z</dcterms:created>
  <dcterms:modified xsi:type="dcterms:W3CDTF">2021-05-04T20:04:03Z</dcterms:modified>
</cp:coreProperties>
</file>