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5" r:id="rId5"/>
    <p:sldId id="301" r:id="rId6"/>
    <p:sldId id="302" r:id="rId7"/>
    <p:sldId id="303" r:id="rId8"/>
    <p:sldId id="304" r:id="rId9"/>
    <p:sldId id="305" r:id="rId10"/>
    <p:sldId id="30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>
        <p:scale>
          <a:sx n="100" d="100"/>
          <a:sy n="100" d="100"/>
        </p:scale>
        <p:origin x="-60" y="-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Elektrik ve elektronikle ilgili temel kavramlar, yarı iletken teknolojisi 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1. </a:t>
            </a: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2012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Elektrik ve elektronikle ilgili 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192052"/>
            <a:ext cx="8565335" cy="37555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1-Elektrik Yunan </a:t>
            </a:r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dilinde kehribar ağacının adı "</a:t>
            </a:r>
            <a:r>
              <a:rPr lang="tr-TR" sz="1800" dirty="0" err="1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elektrik"tir</a:t>
            </a:r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. Adı geçen toplumun bilginleri, bu ağacın kurumuş dallarının saç kıllarına sürtülmesinden sonra saman çöplerini çektiğini belirleyince, bu tip özellik gösteren tüm diğer cisimlere "elektrik" adını vermişlerdir.</a:t>
            </a:r>
          </a:p>
          <a:p>
            <a:pPr marL="0" indent="0" algn="just">
              <a:buNone/>
            </a:pPr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2-Elektronik ileriki </a:t>
            </a:r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bölümlerde ayrıntılı olarak işlenecek olan "madde" konusunda da görüleceği gibi doğada bulunan 105 elementten bazılarının atomlarının son yörüngelerinde (</a:t>
            </a:r>
            <a:r>
              <a:rPr lang="tr-TR" sz="1800" dirty="0" err="1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valans</a:t>
            </a:r>
            <a:r>
              <a:rPr lang="tr-TR" sz="1800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yörünge) bulunan eksi (-) yüklü elektronların hareketlerinden (davranışlarından) yararlanarak çeşitli donanımları yapma bilimine elektronik denir. Başka bir tanım ise şu şekildedir: Elektronik, serbest elektron hareketinin denetimini konu edinen bilim dalıdır.</a:t>
            </a:r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Elektrik ve elektronikle ilgili 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314085"/>
            <a:ext cx="10058400" cy="1811866"/>
          </a:xfrm>
        </p:spPr>
        <p:txBody>
          <a:bodyPr/>
          <a:lstStyle/>
          <a:p>
            <a:pPr lvl="1"/>
            <a:endParaRPr lang="tr-TR" dirty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228724" y="1820467"/>
            <a:ext cx="99269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solidFill>
                  <a:schemeClr val="accent2">
                    <a:lumMod val="50000"/>
                  </a:schemeClr>
                </a:solidFill>
              </a:rPr>
              <a:t>Elektrik akımı (akım şiddeti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pPr algn="just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İletkenden 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(ya da alıcıdan) birim zamanda geçen elektrik yükü (elektron) miktarına akım denir. Akım, elektronların hareketiyle ortaya çıkar. Ancak eskiden akımın artı (+) yüklü oyuklar tarafından taşındığı sanıldığından, bugün de eski (klasik) teorem kabul edilmektedir. Başka bir deyişle, bir pilde akım, artı (+) uçtan eksi (-) uca doğru gider deriz. Ancak gerçekte akım eksi (-) uçtan artı (+) uca doğru 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akmaktadır.</a:t>
            </a:r>
          </a:p>
          <a:p>
            <a:pPr algn="just"/>
            <a:endParaRPr lang="tr-TR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İletken 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üzerinden geçen akımın yönü, iletken üzerindeki elektronların hareketine ters yönlüdür.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21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Elektrik ve elektronikle ilgili temel kavramlar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994" y="1851225"/>
            <a:ext cx="6732481" cy="1681404"/>
          </a:xfrm>
          <a:prstGeom prst="rect">
            <a:avLst/>
          </a:prstGeom>
        </p:spPr>
      </p:pic>
      <p:sp>
        <p:nvSpPr>
          <p:cNvPr id="4" name="Dikdörtgen 3"/>
          <p:cNvSpPr/>
          <p:nvPr/>
        </p:nvSpPr>
        <p:spPr>
          <a:xfrm>
            <a:off x="1258994" y="3442038"/>
            <a:ext cx="98966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Akım 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daima iletkenin (+) ucundan (-) ucuna doğru hareket eder. Diğer bir ifadeyle akım daima yüksek potansiyelden alçak potansiyele doğru hareket eder. 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Üreteçler 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de ise akımın yönü, dış devrede, üretecin (+) ucundan (-) ucuna 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doğrudur.</a:t>
            </a:r>
          </a:p>
          <a:p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Akımın 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oluşabilmesi için iki nokta arasında bir potansiyel farkının oluşması 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gerekir.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44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Elektrik ve elektronikle ilgili temel kavramlar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258994" y="3442038"/>
            <a:ext cx="98966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Bir 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iletkenin direnci, sadece ve sadece, o iletkenin fiziksel özelliklerine bağlıdır. </a:t>
            </a:r>
          </a:p>
          <a:p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Özdirenç 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(p): 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Bir iletkenin, birim uzunluk ve birim kesit alanının gösterdiği dirençtir. 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994" y="1972899"/>
            <a:ext cx="6584514" cy="137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499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Yarı iletken teknolojisi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918038"/>
            <a:ext cx="98966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Diyot,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</a:rPr>
              <a:t>transistör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</a:rPr>
              <a:t>tristör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</a:rPr>
              <a:t>fet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, entegre,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</a:rPr>
              <a:t>v.b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 elektronik devre elemanları yarı iletken malzemeler kullanılarak üretilir. 1930 yılında germanyum diyot, 1948 yılında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</a:rPr>
              <a:t>transistör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 üretilmiştir. Elektronik devre elemanlarının anlaşılabilmesi için yarı iletken yapısının dolayısıyla atomik yapının bilinmesi gerekir. </a:t>
            </a:r>
          </a:p>
          <a:p>
            <a:pPr algn="just"/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Madde : Dünyada bulunan 105 çeşit maddenin (element) tümü atomların birleşiminden oluşmuştur. Bunlar "katı", "sıvı" ve "gaz" halinde bulunurlar. Elektrik akımını iletme durumlarına göre ise maddeler üçe ayrılır: "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</a:rPr>
              <a:t>Iletken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", "yalıtkan" ve "yarı iletken". Elektronik devrelerin büyük çoğunluğu katıların iletkenliği temeline dayanılarak yapılır. Bir maddenin elektriği iletme oranı, maddenin serbest elektron üretme yeteneğine bağlıdır. </a:t>
            </a:r>
          </a:p>
        </p:txBody>
      </p:sp>
    </p:spTree>
    <p:extLst>
      <p:ext uri="{BB962C8B-B14F-4D97-AF65-F5344CB8AC3E}">
        <p14:creationId xmlns:p14="http://schemas.microsoft.com/office/powerpoint/2010/main" val="429233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Yarı iletken teknolojisi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918038"/>
            <a:ext cx="98966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Atom : Yapılan deneyler, atomun tek bir "bütün" olmadığını, daha küçük parçalardan oluştuğunu göstermiştir. Atom, merkezindeki artı yüklü ve yüksüz parçacıklardan oluşan ağır çekirdeğiyle küçük bir güneş sistemi gibidir.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</a:rPr>
              <a:t>Çekirdekdeki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 parçacıklara "proton" ve "nötron" adı verilir. Çekirdeğin çevresinde ise eksi yüklü "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</a:rPr>
              <a:t>elektron"lar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 vardır.  Atom, "bölünemez" anlamındadır. Başka bir deyişle, maddelerin bölünemeyen en küçük yapı taşlarına atom denir. Bu küçük zerrecik, ortada bir çekirdek ve çekirdeğin çevresinde dönen elektronlardan oluşmuştur. Elektronlar çekirdek çevresine dağılmış en çok 7 (K, L, M, N, O, P, Q) yörünge üzerinde hareket ederler. Eksi (-) yüklü olan elektronlar yörüngelerinin bulunduğu yarı çapa orantılı olarak potansiyel ve kinetik enerjiye sahiptirler. Her katmanda bulunabilen en fazla (maksimim) elektron sayısı 2n2 denklemiyle bulunur. (n = 1, 2, 3 ...) Atomların kabuklarındaki maksimum elektron sayıları K: 2, L: 8, M: 18, N: 32, O: 50, P: 72, Q: 98. </a:t>
            </a:r>
          </a:p>
        </p:txBody>
      </p:sp>
    </p:spTree>
    <p:extLst>
      <p:ext uri="{BB962C8B-B14F-4D97-AF65-F5344CB8AC3E}">
        <p14:creationId xmlns:p14="http://schemas.microsoft.com/office/powerpoint/2010/main" val="132980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Yarı iletken teknolojisi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918038"/>
            <a:ext cx="989668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Elektrik enerjisinin oluşturulmasını ve kontrol edilmesini maddenin atomik yapısı belirler. Atomik yapıya bağlı olarak tüm elementler; iletken, yalıtkan veya yarıiletken olarak sınıflandırılırlar. Elektronik endüstrisinde temel devre elemanlarının üretiminde yarıiletken materyaller kullanılır. Günümüzde elektronik devre elemanı üretiminde kullanılan iki temel materyal vardır. Bu materyaller; silisyum ve germanyumdur. Bir etkime ile ortamdan ayrılan elektronların bir devre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</a:rPr>
              <a:t>içersindeki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 hareketi, elektrik akımını oluşturur. Elektronların her madde içindeki hareketi aynı değildir. Bilinen tüm elementleri, çekirdeklerinde bulunan proton ve nötron sayıları ayırır. </a:t>
            </a:r>
          </a:p>
        </p:txBody>
      </p:sp>
    </p:spTree>
    <p:extLst>
      <p:ext uri="{BB962C8B-B14F-4D97-AF65-F5344CB8AC3E}">
        <p14:creationId xmlns:p14="http://schemas.microsoft.com/office/powerpoint/2010/main" val="385675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Yarı iletken teknolojisi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258994" y="4813638"/>
            <a:ext cx="98966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Örneğin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</a:rPr>
              <a:t>, en basit yapıya sahip atom, hidrojen atomudur. Hidrojen atomu; Şekil-a’da gösterildiği gibi bir proton ve bir elektrona sahiptir. Şekil–b de gösterilen helyum atomunun yörüngesinde iki elektron, çekirdeğinde ise; iki proton ve iki nötron bulunmaktadır.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994" y="1905799"/>
            <a:ext cx="6116462" cy="259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97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2502</TotalTime>
  <Words>797</Words>
  <Application>Microsoft Office PowerPoint</Application>
  <PresentationFormat>Geniş ekran</PresentationFormat>
  <Paragraphs>31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  Elektrik ve elektronikle ilgili temel kavramlar, yarı iletken teknolojisi  </vt:lpstr>
      <vt:lpstr> Elektrik ve elektronikle ilgili temel kavramlar</vt:lpstr>
      <vt:lpstr> Elektrik ve elektronikle ilgili temel kavramlar</vt:lpstr>
      <vt:lpstr> Elektrik ve elektronikle ilgili temel kavramlar</vt:lpstr>
      <vt:lpstr> Elektrik ve elektronikle ilgili temel kavramlar</vt:lpstr>
      <vt:lpstr> Yarı iletken teknolojisi</vt:lpstr>
      <vt:lpstr> Yarı iletken teknolojisi</vt:lpstr>
      <vt:lpstr> Yarı iletken teknolojisi</vt:lpstr>
      <vt:lpstr> Yarı iletken teknolojisi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123</cp:revision>
  <dcterms:created xsi:type="dcterms:W3CDTF">2017-11-13T19:25:20Z</dcterms:created>
  <dcterms:modified xsi:type="dcterms:W3CDTF">2020-01-15T14:34:45Z</dcterms:modified>
</cp:coreProperties>
</file>