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34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17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185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3591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896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603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5715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424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80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508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40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8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4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05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76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02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001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00032F-C73A-4AE6-81EE-AA41806EFB88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208B2B-7ACA-49C8-B943-586FA1F3AC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3055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Oral </a:t>
            </a:r>
            <a:r>
              <a:rPr lang="tr-TR" dirty="0" err="1" smtClean="0"/>
              <a:t>soft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 </a:t>
            </a:r>
            <a:r>
              <a:rPr lang="tr-TR" dirty="0" err="1" smtClean="0"/>
              <a:t>surgery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2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6" y="546266"/>
            <a:ext cx="11761411" cy="601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961" y="225114"/>
            <a:ext cx="5715521" cy="61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73" y="1429387"/>
            <a:ext cx="9463736" cy="495059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8" y="398660"/>
            <a:ext cx="11162806" cy="6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56" y="673078"/>
            <a:ext cx="4073980" cy="551455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80" y="672476"/>
            <a:ext cx="5888248" cy="56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3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83" y="47953"/>
            <a:ext cx="5145562" cy="681004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71" y="2702070"/>
            <a:ext cx="6004178" cy="8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78" y="886881"/>
            <a:ext cx="5935141" cy="58167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05" y="118117"/>
            <a:ext cx="11318085" cy="68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16" y="1243348"/>
            <a:ext cx="8053928" cy="535446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042569" y="188648"/>
            <a:ext cx="9134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Removal of an intraoral composite splint: the composite is</a:t>
            </a:r>
            <a:r>
              <a:rPr lang="tr-TR" dirty="0" smtClean="0"/>
              <a:t> </a:t>
            </a:r>
            <a:r>
              <a:rPr lang="en-US" dirty="0" smtClean="0"/>
              <a:t>scored interdentally with a cutting bur on a high-speed </a:t>
            </a:r>
            <a:r>
              <a:rPr lang="en-US" dirty="0" err="1" smtClean="0"/>
              <a:t>handpiece</a:t>
            </a:r>
            <a:r>
              <a:rPr lang="en-US" dirty="0" smtClean="0"/>
              <a:t> to</a:t>
            </a:r>
            <a:r>
              <a:rPr lang="tr-TR" dirty="0" smtClean="0"/>
              <a:t> </a:t>
            </a:r>
            <a:r>
              <a:rPr lang="en-US" dirty="0" smtClean="0"/>
              <a:t>facilitate composite removal with bond removing forceps.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65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524" y="566581"/>
            <a:ext cx="6748426" cy="448980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96" y="5258804"/>
            <a:ext cx="4349914" cy="13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490" y="2118"/>
            <a:ext cx="2664779" cy="685588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35428" y="715718"/>
            <a:ext cx="513409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US" dirty="0" smtClean="0">
                <a:solidFill>
                  <a:srgbClr val="FF0000"/>
                </a:solidFill>
              </a:rPr>
              <a:t>Martin </a:t>
            </a:r>
            <a:r>
              <a:rPr lang="en-US" dirty="0">
                <a:solidFill>
                  <a:srgbClr val="FF0000"/>
                </a:solidFill>
              </a:rPr>
              <a:t>bending pliers</a:t>
            </a:r>
            <a:r>
              <a:rPr lang="en-US" dirty="0"/>
              <a:t>. The anvil (</a:t>
            </a:r>
            <a:r>
              <a:rPr lang="en-US" dirty="0" smtClean="0"/>
              <a:t>large</a:t>
            </a:r>
            <a:r>
              <a:rPr lang="tr-TR" dirty="0" smtClean="0"/>
              <a:t> </a:t>
            </a:r>
            <a:r>
              <a:rPr lang="en-US" dirty="0" smtClean="0"/>
              <a:t>arrow</a:t>
            </a:r>
            <a:r>
              <a:rPr lang="en-US" dirty="0"/>
              <a:t>)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two </a:t>
            </a:r>
            <a:r>
              <a:rPr lang="en-US" dirty="0"/>
              <a:t>circular prongs at the tip of the bending pliers (small arrows</a:t>
            </a:r>
            <a:r>
              <a:rPr lang="en-US" dirty="0" smtClean="0"/>
              <a:t>).</a:t>
            </a:r>
            <a:endParaRPr lang="tr-TR" dirty="0" smtClean="0"/>
          </a:p>
          <a:p>
            <a:pPr marL="342900" indent="-342900">
              <a:buAutoNum type="alphaUcParenBoth"/>
            </a:pPr>
            <a:endParaRPr lang="en-US" dirty="0"/>
          </a:p>
          <a:p>
            <a:r>
              <a:rPr lang="en-US" dirty="0"/>
              <a:t>(B) The plate is bent along its edge (in-plane bending) by inserting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circular </a:t>
            </a:r>
            <a:r>
              <a:rPr lang="en-US" dirty="0"/>
              <a:t>prongs into two adjacent holes in the plate (small arrows)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depressing </a:t>
            </a:r>
            <a:r>
              <a:rPr lang="en-US" dirty="0"/>
              <a:t>the anvil (large arrow) between the holes. The circular </a:t>
            </a:r>
            <a:r>
              <a:rPr lang="en-US" dirty="0" smtClean="0"/>
              <a:t>prongs</a:t>
            </a:r>
            <a:r>
              <a:rPr lang="tr-TR" dirty="0" smtClean="0"/>
              <a:t> </a:t>
            </a:r>
            <a:r>
              <a:rPr lang="en-US" dirty="0" smtClean="0"/>
              <a:t>prevent </a:t>
            </a:r>
            <a:r>
              <a:rPr lang="en-US" dirty="0"/>
              <a:t>distortion of the holes within the plate.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(</a:t>
            </a:r>
            <a:r>
              <a:rPr lang="en-US" dirty="0"/>
              <a:t>C) The plate is </a:t>
            </a:r>
            <a:r>
              <a:rPr lang="en-US" dirty="0" smtClean="0"/>
              <a:t>bent</a:t>
            </a:r>
            <a:r>
              <a:rPr lang="tr-TR" dirty="0" smtClean="0"/>
              <a:t> </a:t>
            </a:r>
            <a:r>
              <a:rPr lang="en-US" dirty="0" smtClean="0"/>
              <a:t>perpendicular </a:t>
            </a:r>
            <a:r>
              <a:rPr lang="en-US" dirty="0"/>
              <a:t>to its surface (out-of-plane bending) by using the base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circular prongs as support while the anvil is depressed. </a:t>
            </a:r>
            <a:endParaRPr lang="tr-TR" dirty="0" smtClean="0"/>
          </a:p>
          <a:p>
            <a:endParaRPr lang="tr-TR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From </a:t>
            </a:r>
            <a:r>
              <a:rPr lang="en-US" sz="1400" dirty="0" err="1" smtClean="0"/>
              <a:t>Boudrieau</a:t>
            </a:r>
            <a:r>
              <a:rPr lang="tr-TR" sz="1400" dirty="0" smtClean="0"/>
              <a:t> </a:t>
            </a:r>
            <a:r>
              <a:rPr lang="en-US" sz="1400" dirty="0" smtClean="0"/>
              <a:t>RJ</a:t>
            </a:r>
            <a:r>
              <a:rPr lang="en-US" sz="1400" dirty="0"/>
              <a:t>, Mandibular and Maxillofacial Fractures. In: Tobias KM and Johnston SA (</a:t>
            </a:r>
            <a:r>
              <a:rPr lang="en-US" sz="1400" dirty="0" err="1"/>
              <a:t>eds</a:t>
            </a:r>
            <a:r>
              <a:rPr lang="en-US" sz="1400" dirty="0" smtClean="0"/>
              <a:t>).</a:t>
            </a:r>
            <a:r>
              <a:rPr lang="tr-TR" sz="1400" dirty="0" smtClean="0"/>
              <a:t> </a:t>
            </a:r>
            <a:r>
              <a:rPr lang="en-US" sz="1400" dirty="0" smtClean="0"/>
              <a:t>Veterinary </a:t>
            </a:r>
            <a:r>
              <a:rPr lang="en-US" sz="1400" dirty="0"/>
              <a:t>Surgery Small Animals, Elsevier </a:t>
            </a:r>
            <a:r>
              <a:rPr lang="en-US" sz="1400" dirty="0" smtClean="0"/>
              <a:t>2012)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75654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912" y="0"/>
            <a:ext cx="3503221" cy="687412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530" y="2842553"/>
            <a:ext cx="4756323" cy="16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81" y="427511"/>
            <a:ext cx="4430493" cy="42393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44" y="439386"/>
            <a:ext cx="4605505" cy="419187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475013" y="4929756"/>
            <a:ext cx="11230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 smtClean="0"/>
              <a:t>Fig</a:t>
            </a:r>
            <a:r>
              <a:rPr lang="tr-TR" sz="1400" dirty="0" smtClean="0"/>
              <a:t>. 26.8 (A) </a:t>
            </a:r>
            <a:r>
              <a:rPr lang="tr-TR" sz="1400" dirty="0" err="1" smtClean="0"/>
              <a:t>Minor</a:t>
            </a:r>
            <a:r>
              <a:rPr lang="tr-TR" sz="1400" dirty="0" smtClean="0"/>
              <a:t> </a:t>
            </a:r>
            <a:r>
              <a:rPr lang="tr-TR" sz="1400" dirty="0" err="1" smtClean="0"/>
              <a:t>lower</a:t>
            </a:r>
            <a:r>
              <a:rPr lang="tr-TR" sz="1400" dirty="0" smtClean="0"/>
              <a:t> </a:t>
            </a:r>
            <a:r>
              <a:rPr lang="tr-TR" sz="1400" dirty="0" err="1" smtClean="0"/>
              <a:t>labial</a:t>
            </a:r>
            <a:r>
              <a:rPr lang="tr-TR" sz="1400" dirty="0" smtClean="0"/>
              <a:t> </a:t>
            </a:r>
            <a:r>
              <a:rPr lang="tr-TR" sz="1400" dirty="0" err="1" smtClean="0"/>
              <a:t>avulsion</a:t>
            </a:r>
            <a:r>
              <a:rPr lang="tr-TR" sz="1400" dirty="0" smtClean="0"/>
              <a:t> </a:t>
            </a:r>
            <a:r>
              <a:rPr lang="tr-TR" sz="1400" dirty="0" err="1" smtClean="0"/>
              <a:t>repaired</a:t>
            </a:r>
            <a:r>
              <a:rPr lang="tr-TR" sz="1400" dirty="0" smtClean="0"/>
              <a:t> </a:t>
            </a:r>
            <a:r>
              <a:rPr lang="tr-TR" sz="1400" dirty="0" err="1" smtClean="0"/>
              <a:t>with</a:t>
            </a:r>
            <a:r>
              <a:rPr lang="tr-TR" sz="1400" dirty="0" smtClean="0"/>
              <a:t> a </a:t>
            </a:r>
            <a:r>
              <a:rPr lang="tr-TR" sz="1400" dirty="0" err="1" smtClean="0"/>
              <a:t>single</a:t>
            </a:r>
            <a:r>
              <a:rPr lang="tr-TR" sz="1400" dirty="0" smtClean="0"/>
              <a:t> </a:t>
            </a:r>
            <a:r>
              <a:rPr lang="tr-TR" sz="1400" dirty="0" err="1" smtClean="0"/>
              <a:t>horizontal</a:t>
            </a:r>
            <a:endParaRPr lang="tr-TR" sz="1400" dirty="0" smtClean="0"/>
          </a:p>
          <a:p>
            <a:r>
              <a:rPr lang="tr-TR" sz="1400" dirty="0" err="1" smtClean="0"/>
              <a:t>mattress</a:t>
            </a:r>
            <a:r>
              <a:rPr lang="tr-TR" sz="1400" dirty="0" smtClean="0"/>
              <a:t> </a:t>
            </a:r>
            <a:r>
              <a:rPr lang="tr-TR" sz="1400" dirty="0" err="1" smtClean="0"/>
              <a:t>suture</a:t>
            </a:r>
            <a:r>
              <a:rPr lang="tr-TR" sz="1400" dirty="0" smtClean="0"/>
              <a:t>. </a:t>
            </a:r>
          </a:p>
          <a:p>
            <a:r>
              <a:rPr lang="tr-TR" sz="1400" dirty="0" smtClean="0"/>
              <a:t>(B) </a:t>
            </a:r>
            <a:r>
              <a:rPr lang="tr-TR" sz="1400" dirty="0" err="1" smtClean="0"/>
              <a:t>Minor</a:t>
            </a:r>
            <a:r>
              <a:rPr lang="tr-TR" sz="1400" dirty="0" smtClean="0"/>
              <a:t> </a:t>
            </a:r>
            <a:r>
              <a:rPr lang="tr-TR" sz="1400" dirty="0" err="1" smtClean="0"/>
              <a:t>lower</a:t>
            </a:r>
            <a:r>
              <a:rPr lang="tr-TR" sz="1400" dirty="0" smtClean="0"/>
              <a:t> </a:t>
            </a:r>
            <a:r>
              <a:rPr lang="tr-TR" sz="1400" dirty="0" err="1" smtClean="0"/>
              <a:t>labial</a:t>
            </a:r>
            <a:r>
              <a:rPr lang="tr-TR" sz="1400" dirty="0" smtClean="0"/>
              <a:t> </a:t>
            </a:r>
            <a:r>
              <a:rPr lang="tr-TR" sz="1400" dirty="0" err="1" smtClean="0"/>
              <a:t>avulsion</a:t>
            </a:r>
            <a:r>
              <a:rPr lang="tr-TR" sz="1400" dirty="0" smtClean="0"/>
              <a:t> </a:t>
            </a:r>
            <a:r>
              <a:rPr lang="tr-TR" sz="1400" dirty="0" err="1" smtClean="0"/>
              <a:t>with</a:t>
            </a:r>
            <a:r>
              <a:rPr lang="tr-TR" sz="1400" dirty="0" smtClean="0"/>
              <a:t> </a:t>
            </a:r>
            <a:r>
              <a:rPr lang="tr-TR" sz="1400" dirty="0" err="1" smtClean="0"/>
              <a:t>incisor</a:t>
            </a:r>
            <a:r>
              <a:rPr lang="tr-TR" sz="1400" dirty="0" smtClean="0"/>
              <a:t> </a:t>
            </a:r>
            <a:r>
              <a:rPr lang="tr-TR" sz="1400" dirty="0" err="1" smtClean="0"/>
              <a:t>teeth</a:t>
            </a:r>
            <a:r>
              <a:rPr lang="tr-TR" sz="1400" dirty="0" smtClean="0"/>
              <a:t> </a:t>
            </a:r>
            <a:r>
              <a:rPr lang="tr-TR" sz="1400" dirty="0" err="1" smtClean="0"/>
              <a:t>present</a:t>
            </a:r>
            <a:r>
              <a:rPr lang="tr-TR" sz="1400" dirty="0" smtClean="0"/>
              <a:t>: </a:t>
            </a:r>
            <a:r>
              <a:rPr lang="tr-TR" sz="1400" dirty="0" err="1" smtClean="0"/>
              <a:t>interrupted</a:t>
            </a:r>
            <a:r>
              <a:rPr lang="tr-TR" sz="1400" dirty="0" smtClean="0"/>
              <a:t> </a:t>
            </a:r>
            <a:r>
              <a:rPr lang="tr-TR" sz="1400" dirty="0" err="1" smtClean="0"/>
              <a:t>horizontal</a:t>
            </a:r>
            <a:r>
              <a:rPr lang="tr-TR" sz="1400" dirty="0" smtClean="0"/>
              <a:t> </a:t>
            </a:r>
            <a:r>
              <a:rPr lang="tr-TR" sz="1400" dirty="0" err="1" smtClean="0"/>
              <a:t>mattress</a:t>
            </a:r>
            <a:r>
              <a:rPr lang="tr-TR" sz="1400" dirty="0" smtClean="0"/>
              <a:t> </a:t>
            </a:r>
            <a:r>
              <a:rPr lang="tr-TR" sz="1400" dirty="0" err="1" smtClean="0"/>
              <a:t>sutures</a:t>
            </a:r>
            <a:r>
              <a:rPr lang="tr-TR" sz="1400" dirty="0" smtClean="0"/>
              <a:t> </a:t>
            </a:r>
            <a:r>
              <a:rPr lang="tr-TR" sz="1400" dirty="0" err="1" smtClean="0"/>
              <a:t>through</a:t>
            </a:r>
            <a:r>
              <a:rPr lang="tr-TR" sz="1400" dirty="0" smtClean="0"/>
              <a:t> </a:t>
            </a:r>
            <a:r>
              <a:rPr lang="tr-TR" sz="1400" dirty="0" err="1" smtClean="0"/>
              <a:t>lip</a:t>
            </a:r>
            <a:r>
              <a:rPr lang="tr-TR" sz="1400" dirty="0" smtClean="0"/>
              <a:t> </a:t>
            </a:r>
            <a:r>
              <a:rPr lang="tr-TR" sz="1400" dirty="0" err="1" smtClean="0"/>
              <a:t>mucosa</a:t>
            </a:r>
            <a:r>
              <a:rPr lang="tr-TR" sz="1400" dirty="0" smtClean="0"/>
              <a:t> </a:t>
            </a:r>
            <a:r>
              <a:rPr lang="tr-TR" sz="1400" dirty="0" err="1" smtClean="0"/>
              <a:t>and</a:t>
            </a:r>
            <a:r>
              <a:rPr lang="tr-TR" sz="1400" dirty="0" smtClean="0"/>
              <a:t> </a:t>
            </a:r>
            <a:r>
              <a:rPr lang="tr-TR" sz="1400" dirty="0" err="1" smtClean="0"/>
              <a:t>looped</a:t>
            </a:r>
            <a:r>
              <a:rPr lang="tr-TR" sz="1400" dirty="0"/>
              <a:t> </a:t>
            </a:r>
            <a:r>
              <a:rPr lang="tr-TR" sz="1400" dirty="0" err="1" smtClean="0"/>
              <a:t>around</a:t>
            </a:r>
            <a:r>
              <a:rPr lang="tr-TR" sz="1400" dirty="0" smtClean="0"/>
              <a:t> </a:t>
            </a:r>
            <a:r>
              <a:rPr lang="tr-TR" sz="1400" dirty="0" err="1" smtClean="0"/>
              <a:t>incisor</a:t>
            </a:r>
            <a:r>
              <a:rPr lang="tr-TR" sz="1400" dirty="0" smtClean="0"/>
              <a:t> </a:t>
            </a:r>
            <a:r>
              <a:rPr lang="tr-TR" sz="1400" dirty="0" err="1" smtClean="0"/>
              <a:t>teeth</a:t>
            </a:r>
            <a:r>
              <a:rPr lang="tr-TR" sz="1400" dirty="0" smtClean="0"/>
              <a:t> </a:t>
            </a:r>
            <a:r>
              <a:rPr lang="tr-TR" sz="1400" dirty="0" err="1" smtClean="0"/>
              <a:t>to</a:t>
            </a:r>
            <a:r>
              <a:rPr lang="tr-TR" sz="1400" dirty="0" smtClean="0"/>
              <a:t> </a:t>
            </a:r>
            <a:r>
              <a:rPr lang="tr-TR" sz="1400" dirty="0" err="1" smtClean="0"/>
              <a:t>repair</a:t>
            </a:r>
            <a:r>
              <a:rPr lang="tr-TR" sz="1400" dirty="0" smtClean="0"/>
              <a:t> </a:t>
            </a:r>
            <a:r>
              <a:rPr lang="tr-TR" sz="1400" dirty="0" err="1" smtClean="0"/>
              <a:t>avulsion</a:t>
            </a:r>
            <a:r>
              <a:rPr lang="tr-TR" sz="1400" dirty="0" smtClean="0"/>
              <a:t>. </a:t>
            </a:r>
          </a:p>
          <a:p>
            <a:r>
              <a:rPr lang="tr-TR" sz="1400" dirty="0" smtClean="0"/>
              <a:t>((B) </a:t>
            </a:r>
            <a:r>
              <a:rPr lang="tr-TR" sz="1400" dirty="0" err="1" smtClean="0"/>
              <a:t>after</a:t>
            </a:r>
            <a:r>
              <a:rPr lang="tr-TR" sz="1400" dirty="0" smtClean="0"/>
              <a:t> </a:t>
            </a:r>
            <a:r>
              <a:rPr lang="tr-TR" sz="1400" dirty="0" err="1" smtClean="0"/>
              <a:t>Pavletic</a:t>
            </a:r>
            <a:r>
              <a:rPr lang="tr-TR" sz="1400" dirty="0" smtClean="0"/>
              <a:t> MM. Atlas of </a:t>
            </a:r>
            <a:r>
              <a:rPr lang="tr-TR" sz="1400" dirty="0" err="1" smtClean="0"/>
              <a:t>small</a:t>
            </a:r>
            <a:r>
              <a:rPr lang="tr-TR" sz="1400" dirty="0"/>
              <a:t> </a:t>
            </a:r>
            <a:r>
              <a:rPr lang="tr-TR" sz="1400" dirty="0" err="1" smtClean="0"/>
              <a:t>animal</a:t>
            </a:r>
            <a:r>
              <a:rPr lang="tr-TR" sz="1400" dirty="0" smtClean="0"/>
              <a:t> </a:t>
            </a:r>
            <a:r>
              <a:rPr lang="tr-TR" sz="1400" dirty="0" err="1" smtClean="0"/>
              <a:t>wound</a:t>
            </a:r>
            <a:r>
              <a:rPr lang="tr-TR" sz="1400" dirty="0" smtClean="0"/>
              <a:t> </a:t>
            </a:r>
            <a:r>
              <a:rPr lang="tr-TR" sz="1400" dirty="0" err="1" smtClean="0"/>
              <a:t>management</a:t>
            </a:r>
            <a:r>
              <a:rPr lang="tr-TR" sz="1400" dirty="0" smtClean="0"/>
              <a:t> </a:t>
            </a:r>
            <a:r>
              <a:rPr lang="tr-TR" sz="1400" dirty="0" err="1" smtClean="0"/>
              <a:t>and</a:t>
            </a:r>
            <a:r>
              <a:rPr lang="tr-TR" sz="1400" dirty="0" smtClean="0"/>
              <a:t> </a:t>
            </a:r>
            <a:r>
              <a:rPr lang="tr-TR" sz="1400" dirty="0" err="1" smtClean="0"/>
              <a:t>reconstructive</a:t>
            </a:r>
            <a:r>
              <a:rPr lang="tr-TR" sz="1400" dirty="0" smtClean="0"/>
              <a:t> </a:t>
            </a:r>
            <a:r>
              <a:rPr lang="tr-TR" sz="1400" dirty="0" err="1" smtClean="0"/>
              <a:t>surgery</a:t>
            </a:r>
            <a:r>
              <a:rPr lang="tr-TR" sz="1400" dirty="0" smtClean="0"/>
              <a:t>. 3rd ed. </a:t>
            </a:r>
            <a:r>
              <a:rPr lang="tr-TR" sz="1400" dirty="0" err="1" smtClean="0"/>
              <a:t>Ames</a:t>
            </a:r>
            <a:r>
              <a:rPr lang="tr-TR" sz="1400" dirty="0" smtClean="0"/>
              <a:t>, Iowa: </a:t>
            </a:r>
            <a:r>
              <a:rPr lang="tr-TR" sz="1400" dirty="0" err="1" smtClean="0"/>
              <a:t>Wiley-Blackwell</a:t>
            </a:r>
            <a:r>
              <a:rPr lang="tr-TR" sz="1400" dirty="0" smtClean="0"/>
              <a:t>, 2010;447, </a:t>
            </a:r>
            <a:r>
              <a:rPr lang="tr-TR" sz="1400" dirty="0" err="1" smtClean="0"/>
              <a:t>with</a:t>
            </a:r>
            <a:r>
              <a:rPr lang="tr-TR" sz="1400" dirty="0" smtClean="0"/>
              <a:t> </a:t>
            </a:r>
            <a:r>
              <a:rPr lang="tr-TR" sz="1400" dirty="0" err="1" smtClean="0"/>
              <a:t>permission</a:t>
            </a:r>
            <a:r>
              <a:rPr lang="tr-TR" sz="1400" dirty="0" smtClean="0"/>
              <a:t>.)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68251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89" y="17251"/>
            <a:ext cx="5296395" cy="68407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891" y="3123211"/>
            <a:ext cx="4845147" cy="12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95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60" y="137746"/>
            <a:ext cx="4836803" cy="672025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03" y="2635561"/>
            <a:ext cx="5288010" cy="14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0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69" y="351464"/>
            <a:ext cx="8848966" cy="56099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42" y="6115793"/>
            <a:ext cx="9340637" cy="6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0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0"/>
            <a:ext cx="7232072" cy="585029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9" y="5844719"/>
            <a:ext cx="12112039" cy="10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6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45" y="1710047"/>
            <a:ext cx="11105780" cy="32141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4" y="5473958"/>
            <a:ext cx="971177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8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692" y="122148"/>
            <a:ext cx="5980927" cy="67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49" y="285008"/>
            <a:ext cx="10776094" cy="59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4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9" y="472104"/>
            <a:ext cx="11352810" cy="57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4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7" y="636825"/>
            <a:ext cx="10913423" cy="56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1696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</TotalTime>
  <Words>248</Words>
  <Application>Microsoft Office PowerPoint</Application>
  <PresentationFormat>Geniş ekran</PresentationFormat>
  <Paragraphs>13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4" baseType="lpstr">
      <vt:lpstr>Century Gothic</vt:lpstr>
      <vt:lpstr>Wingdings 3</vt:lpstr>
      <vt:lpstr>Dilim</vt:lpstr>
      <vt:lpstr>Oral soft tissue surgery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Murat</dc:creator>
  <cp:lastModifiedBy>Murat</cp:lastModifiedBy>
  <cp:revision>25</cp:revision>
  <dcterms:created xsi:type="dcterms:W3CDTF">2019-12-19T07:06:01Z</dcterms:created>
  <dcterms:modified xsi:type="dcterms:W3CDTF">2020-01-31T11:51:06Z</dcterms:modified>
</cp:coreProperties>
</file>