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/>
              <a:t>2</a:t>
            </a:r>
            <a:r>
              <a:rPr lang="tr-TR" dirty="0" smtClean="0"/>
              <a:t>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FAALİYETİN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Tarımsal üretimde elde edilen ürünler organik maddelerdir. </a:t>
            </a:r>
          </a:p>
          <a:p>
            <a:pPr algn="just"/>
            <a:r>
              <a:rPr lang="tr-TR" dirty="0" smtClean="0"/>
              <a:t>Tarımda iş ve aile yaşantısı bir bütündür.</a:t>
            </a:r>
          </a:p>
          <a:p>
            <a:pPr algn="just"/>
            <a:r>
              <a:rPr lang="tr-TR" dirty="0" smtClean="0"/>
              <a:t>Tarımsal üretim doğa koşullarına bağlıdır.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FAALİYETİN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 işletmelerinde genellikle çeşitli ürünler yetiştirilir.</a:t>
            </a:r>
          </a:p>
          <a:p>
            <a:pPr algn="just"/>
            <a:r>
              <a:rPr lang="tr-TR" dirty="0" smtClean="0"/>
              <a:t>Tarımda mevsimlerin değişmesi sebebi ile işgücü ihtiyacının değişiklik göstermesi.</a:t>
            </a:r>
          </a:p>
          <a:p>
            <a:pPr algn="just"/>
            <a:r>
              <a:rPr lang="tr-TR" dirty="0" smtClean="0"/>
              <a:t>Tarımda makine kullanımı üretimin her aşamasında yaygın değildir.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FAALİYETİN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Tarımda ürün elde edebilmek için belli bir sürenin geçmesi gerekmektedir.</a:t>
            </a:r>
          </a:p>
          <a:p>
            <a:pPr algn="just"/>
            <a:r>
              <a:rPr lang="tr-TR" dirty="0" smtClean="0"/>
              <a:t>Tarım işletmeleri genelde küçük ölçekli işletmelerdir.</a:t>
            </a:r>
          </a:p>
          <a:p>
            <a:pPr algn="just"/>
            <a:r>
              <a:rPr lang="tr-TR" dirty="0" smtClean="0"/>
              <a:t>Risk ve belirsizlik çoktur.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FAALİYETİN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Tarımsal faaliyetlerde Azalan Verim Kanunu geçerlidir.</a:t>
            </a:r>
          </a:p>
          <a:p>
            <a:r>
              <a:rPr lang="tr-TR" dirty="0" smtClean="0"/>
              <a:t>Tarım ürünlerinin arz ve talep elastikiyeti düşüktür.</a:t>
            </a:r>
          </a:p>
          <a:p>
            <a:r>
              <a:rPr lang="tr-TR" dirty="0" smtClean="0"/>
              <a:t>Tarım kesiminin eğitim ve gelir düzeyi düşüktür.</a:t>
            </a:r>
          </a:p>
          <a:p>
            <a:r>
              <a:rPr lang="tr-TR" dirty="0" smtClean="0"/>
              <a:t>Sosyal güvenlik uygulamaları </a:t>
            </a:r>
            <a:r>
              <a:rPr lang="tr-TR" smtClean="0"/>
              <a:t>yetersizdir.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118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126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TARIM EKONOMİSİ ve İŞLETMECİLİK DERS NOTLARI</vt:lpstr>
      <vt:lpstr>TARIMSAL FAALİYETİN ÖZELLİKLERİ</vt:lpstr>
      <vt:lpstr>TARIMSAL FAALİYETİN ÖZELLİKLERİ</vt:lpstr>
      <vt:lpstr>TARIMSAL FAALİYETİN ÖZELLİKLERİ</vt:lpstr>
      <vt:lpstr>TARIMSAL FAALİYETİN ÖZELLİKLERİ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3</cp:revision>
  <dcterms:created xsi:type="dcterms:W3CDTF">2018-01-08T13:58:44Z</dcterms:created>
  <dcterms:modified xsi:type="dcterms:W3CDTF">2018-01-08T14:10:17Z</dcterms:modified>
</cp:coreProperties>
</file>