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3"/>
  </p:notesMasterIdLst>
  <p:sldIdLst>
    <p:sldId id="256" r:id="rId2"/>
    <p:sldId id="278" r:id="rId3"/>
    <p:sldId id="270" r:id="rId4"/>
    <p:sldId id="257" r:id="rId5"/>
    <p:sldId id="262" r:id="rId6"/>
    <p:sldId id="258" r:id="rId7"/>
    <p:sldId id="265" r:id="rId8"/>
    <p:sldId id="260" r:id="rId9"/>
    <p:sldId id="271" r:id="rId10"/>
    <p:sldId id="277" r:id="rId11"/>
    <p:sldId id="27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Kullanıcısı" initials="MOK" lastIdx="1" clrIdx="0">
    <p:extLst>
      <p:ext uri="{19B8F6BF-5375-455C-9EA6-DF929625EA0E}">
        <p15:presenceInfo xmlns:p15="http://schemas.microsoft.com/office/powerpoint/2012/main" userId="Microsoft Office Kullanıcısı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92" autoAdjust="0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2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2C8D09-444F-414A-BA15-DA92577B3E56}" type="datetimeFigureOut">
              <a:rPr lang="tr-TR" smtClean="0"/>
              <a:t>26.12.2018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DA059-CD9A-5042-91FB-D142FCBF73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2896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C4D3D-28FC-480E-AD02-F87A8D7E3EDE}" type="datetime1">
              <a:rPr lang="tr-TR" smtClean="0"/>
              <a:t>26.12.2018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738E-9949-487D-BAE4-440E496EF202}" type="datetime1">
              <a:rPr lang="tr-TR" smtClean="0"/>
              <a:t>26.12.2018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C11B4-0BF7-47D0-9704-E1122BC2D57E}" type="datetime1">
              <a:rPr lang="tr-TR" smtClean="0"/>
              <a:t>26.12.2018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F3F90-C48A-47F4-9F5A-C43CC24A2EE5}" type="datetime1">
              <a:rPr lang="tr-TR" smtClean="0"/>
              <a:t>26.12.2018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6C553-7584-4B90-A54A-C7E9398A898E}" type="datetime1">
              <a:rPr lang="tr-TR" smtClean="0"/>
              <a:t>26.12.2018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09E96-981F-41E4-88AE-00DFBF921BB3}" type="datetime1">
              <a:rPr lang="tr-TR" smtClean="0"/>
              <a:t>26.12.2018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202F6-7D84-452C-9702-B40CF0C9D268}" type="datetime1">
              <a:rPr lang="tr-TR" smtClean="0"/>
              <a:t>26.12.2018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4A7C6-00B8-48D0-BF0D-A884E2F3C497}" type="datetime1">
              <a:rPr lang="tr-TR" smtClean="0"/>
              <a:t>26.12.2018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FBD94-6FF7-4E85-A54E-4444BAAC3497}" type="datetime1">
              <a:rPr lang="tr-TR" smtClean="0"/>
              <a:t>26.12.2018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01F5-4540-40DE-8C1B-FF53FC218B48}" type="datetime1">
              <a:rPr lang="tr-TR" smtClean="0"/>
              <a:t>26.12.2018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2018-F42B-45B0-A9AA-586B0BC52C77}" type="datetime1">
              <a:rPr lang="tr-TR" smtClean="0"/>
              <a:t>26.12.2018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5E2FA-09BB-4648-93CA-A8879206CAA9}" type="datetime1">
              <a:rPr lang="tr-TR" smtClean="0"/>
              <a:t>26.12.2018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394FE-F39C-4AA6-91DF-EB80C40AD78C}" type="datetime1">
              <a:rPr lang="tr-TR" smtClean="0"/>
              <a:t>26.12.2018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4ED17-DB23-4540-A1C5-C092B2624EC1}" type="datetime1">
              <a:rPr lang="tr-TR" smtClean="0"/>
              <a:t>26.12.2018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31735-57F7-464C-9B3A-754BDE142433}" type="datetime1">
              <a:rPr lang="tr-TR" smtClean="0"/>
              <a:t>26.12.2018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56D22-7329-4198-BE7B-D5A9C7EB9A85}" type="datetime1">
              <a:rPr lang="tr-TR" smtClean="0"/>
              <a:t>26.12.2018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088FA-B79A-40EF-82EE-704FCA0ABB12}" type="datetime1">
              <a:rPr lang="tr-TR" smtClean="0"/>
              <a:t>26.12.2018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F3D8673-50CD-284D-87B6-E054E015E0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54478" y="1312200"/>
            <a:ext cx="8915399" cy="2262781"/>
          </a:xfrm>
        </p:spPr>
        <p:txBody>
          <a:bodyPr/>
          <a:lstStyle/>
          <a:p>
            <a:r>
              <a:rPr lang="tr-TR" dirty="0"/>
              <a:t>Sosyolojiye Giriş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B41AEF47-ACB2-3D41-8935-831F470F7A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06735" y="3996198"/>
            <a:ext cx="3956857" cy="1190944"/>
          </a:xfrm>
        </p:spPr>
        <p:txBody>
          <a:bodyPr>
            <a:noAutofit/>
          </a:bodyPr>
          <a:lstStyle/>
          <a:p>
            <a:pPr algn="ctr"/>
            <a:r>
              <a:rPr lang="tr-TR" b="1" dirty="0"/>
              <a:t>SOS 109</a:t>
            </a:r>
          </a:p>
        </p:txBody>
      </p:sp>
    </p:spTree>
    <p:extLst>
      <p:ext uri="{BB962C8B-B14F-4D97-AF65-F5344CB8AC3E}">
        <p14:creationId xmlns:p14="http://schemas.microsoft.com/office/powerpoint/2010/main" val="226872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BE26C51C-71A6-1148-B17E-195A230BE5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08403" y="566510"/>
            <a:ext cx="5431881" cy="5539090"/>
          </a:xfrm>
        </p:spPr>
      </p:pic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02E8056-1F33-914E-81A3-F5D90E007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976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4CFE3D1-7AE2-6D49-BAEA-4C617E43B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6525" y="624110"/>
            <a:ext cx="8911687" cy="1280890"/>
          </a:xfrm>
        </p:spPr>
        <p:txBody>
          <a:bodyPr/>
          <a:lstStyle/>
          <a:p>
            <a:pPr algn="ctr"/>
            <a:r>
              <a:rPr lang="tr-TR" dirty="0"/>
              <a:t>Sosyolojinin uğraşısı</a:t>
            </a:r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B224738B-2990-DF49-A7F1-0C1F5E9BD7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52000" y="1905000"/>
            <a:ext cx="4661448" cy="4135391"/>
          </a:xfrm>
        </p:spPr>
      </p:pic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F93D8CE-E6C7-1746-A2DE-18FCC48BF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641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805133" y="2410706"/>
            <a:ext cx="8911687" cy="1280890"/>
          </a:xfrm>
        </p:spPr>
        <p:txBody>
          <a:bodyPr/>
          <a:lstStyle/>
          <a:p>
            <a:pPr algn="ctr"/>
            <a:r>
              <a:rPr lang="tr-TR" dirty="0"/>
              <a:t>Tanışma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351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62B66246-9882-BC46-AC2E-48DA6ED91E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70030" y="279757"/>
            <a:ext cx="7835916" cy="6578243"/>
          </a:xfrm>
        </p:spPr>
      </p:pic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1A192B1-B03F-3747-A766-51352A126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119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5BD461DD-620B-4345-A279-99B433AF4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0155" y="2562092"/>
            <a:ext cx="8911687" cy="1280890"/>
          </a:xfrm>
        </p:spPr>
        <p:txBody>
          <a:bodyPr/>
          <a:lstStyle/>
          <a:p>
            <a:r>
              <a:rPr lang="tr-TR" dirty="0"/>
              <a:t>Belgesel: ’Human’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E6EAE7B-66AC-D448-9449-F4D74E95B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213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294E8C4-AE75-1042-9EB9-258E08718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4691" y="1332545"/>
            <a:ext cx="7338060" cy="5374012"/>
          </a:xfrm>
        </p:spPr>
        <p:txBody>
          <a:bodyPr/>
          <a:lstStyle/>
          <a:p>
            <a:pPr marL="0" indent="0">
              <a:buNone/>
            </a:pPr>
            <a:r>
              <a:rPr lang="tr-TR" sz="3200" dirty="0"/>
              <a:t>Tartışma:</a:t>
            </a:r>
          </a:p>
          <a:p>
            <a:pPr marL="0" indent="0">
              <a:buNone/>
            </a:pPr>
            <a:endParaRPr lang="tr-TR" sz="3200" dirty="0"/>
          </a:p>
          <a:p>
            <a:r>
              <a:rPr lang="tr-TR" sz="3200" dirty="0"/>
              <a:t>Sosyoloji nedir?</a:t>
            </a:r>
          </a:p>
          <a:p>
            <a:r>
              <a:rPr lang="tr-TR" sz="3200" dirty="0" err="1"/>
              <a:t>S</a:t>
            </a:r>
            <a:r>
              <a:rPr lang="en-US" sz="3200" dirty="0" err="1"/>
              <a:t>osyolojinin</a:t>
            </a:r>
            <a:r>
              <a:rPr lang="en-US" sz="3200" dirty="0"/>
              <a:t> ilk </a:t>
            </a:r>
            <a:r>
              <a:rPr lang="en-US" sz="3200" dirty="0" err="1"/>
              <a:t>tanımı</a:t>
            </a:r>
            <a:endParaRPr lang="tr-TR" sz="3200" dirty="0"/>
          </a:p>
          <a:p>
            <a:r>
              <a:rPr lang="tr-TR" sz="3200" dirty="0"/>
              <a:t>Sosyolog ne çalışır?</a:t>
            </a:r>
          </a:p>
          <a:p>
            <a:pPr marL="0" indent="0">
              <a:buNone/>
            </a:pPr>
            <a:endParaRPr lang="tr-TR" sz="3200" dirty="0"/>
          </a:p>
          <a:p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7A9377B-3D62-B741-9CDA-E00C90CAB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571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D291AD7-A2D9-D74D-82FC-92098EB62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6241" y="678053"/>
            <a:ext cx="9487126" cy="949707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Toplum</a:t>
            </a:r>
            <a:r>
              <a:rPr lang="en-US" b="1" dirty="0"/>
              <a:t> </a:t>
            </a:r>
            <a:r>
              <a:rPr lang="en-US" b="1" dirty="0" err="1"/>
              <a:t>üzerinde</a:t>
            </a:r>
            <a:r>
              <a:rPr lang="en-US" b="1" dirty="0"/>
              <a:t> </a:t>
            </a:r>
            <a:r>
              <a:rPr lang="en-US" b="1" dirty="0" err="1"/>
              <a:t>çalışmak</a:t>
            </a:r>
            <a:r>
              <a:rPr lang="en-US" b="1" dirty="0"/>
              <a:t>?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3F7EE9B-75D5-D249-9465-1D79CCD17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5543" y="1901371"/>
            <a:ext cx="9707824" cy="4572000"/>
          </a:xfrm>
        </p:spPr>
        <p:txBody>
          <a:bodyPr>
            <a:normAutofit/>
          </a:bodyPr>
          <a:lstStyle/>
          <a:p>
            <a:r>
              <a:rPr lang="en-US" sz="2400" i="1" dirty="0" err="1"/>
              <a:t>Toplumbilimciler</a:t>
            </a:r>
            <a:r>
              <a:rPr lang="en-US" sz="2400" dirty="0"/>
              <a:t>, </a:t>
            </a:r>
            <a:r>
              <a:rPr lang="en-US" sz="2400" dirty="0" err="1"/>
              <a:t>toplumsal</a:t>
            </a:r>
            <a:r>
              <a:rPr lang="en-US" sz="2400" dirty="0"/>
              <a:t> </a:t>
            </a:r>
            <a:r>
              <a:rPr lang="en-US" sz="2400" dirty="0" err="1"/>
              <a:t>olaylar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konuları</a:t>
            </a:r>
            <a:r>
              <a:rPr lang="en-US" sz="2400" dirty="0"/>
              <a:t> </a:t>
            </a:r>
            <a:r>
              <a:rPr lang="en-US" sz="2400" dirty="0" err="1"/>
              <a:t>inceleyerek</a:t>
            </a:r>
            <a:r>
              <a:rPr lang="en-US" sz="2400" dirty="0"/>
              <a:t> </a:t>
            </a:r>
            <a:r>
              <a:rPr lang="en-US" sz="2400" dirty="0" err="1"/>
              <a:t>sosyolojik</a:t>
            </a:r>
            <a:r>
              <a:rPr lang="en-US" sz="2400" dirty="0"/>
              <a:t> </a:t>
            </a:r>
            <a:r>
              <a:rPr lang="en-US" sz="2400" dirty="0" err="1"/>
              <a:t>analizi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uğraşırlar</a:t>
            </a:r>
            <a:r>
              <a:rPr lang="en-US" sz="2400" dirty="0"/>
              <a:t>. </a:t>
            </a:r>
            <a:endParaRPr lang="tr-TR" sz="2400" dirty="0"/>
          </a:p>
          <a:p>
            <a:r>
              <a:rPr lang="en-US" sz="2400" dirty="0" err="1"/>
              <a:t>İnsanların</a:t>
            </a:r>
            <a:r>
              <a:rPr lang="tr-TR" sz="2400" dirty="0"/>
              <a:t> </a:t>
            </a:r>
            <a:r>
              <a:rPr lang="en-US" sz="2400" dirty="0"/>
              <a:t> </a:t>
            </a:r>
            <a:r>
              <a:rPr lang="en-US" sz="2400" dirty="0" err="1"/>
              <a:t>grup</a:t>
            </a:r>
            <a:r>
              <a:rPr lang="en-US" sz="2400" dirty="0"/>
              <a:t> </a:t>
            </a:r>
            <a:r>
              <a:rPr lang="en-US" sz="2400" dirty="0" err="1"/>
              <a:t>içi</a:t>
            </a:r>
            <a:r>
              <a:rPr lang="en-US" sz="2400" dirty="0"/>
              <a:t> </a:t>
            </a:r>
            <a:r>
              <a:rPr lang="en-US" sz="2400" dirty="0" err="1"/>
              <a:t>davranışlarının</a:t>
            </a:r>
            <a:r>
              <a:rPr lang="en-US" sz="2400" dirty="0"/>
              <a:t> </a:t>
            </a:r>
            <a:r>
              <a:rPr lang="en-US" sz="2400" dirty="0" err="1"/>
              <a:t>bilimsel</a:t>
            </a:r>
            <a:r>
              <a:rPr lang="en-US" sz="2400" dirty="0"/>
              <a:t> </a:t>
            </a:r>
            <a:r>
              <a:rPr lang="en-US" sz="2400" dirty="0" err="1"/>
              <a:t>çalışmasını</a:t>
            </a:r>
            <a:r>
              <a:rPr lang="en-US" sz="2400" dirty="0"/>
              <a:t> </a:t>
            </a:r>
            <a:r>
              <a:rPr lang="en-US" sz="2400" dirty="0" err="1"/>
              <a:t>yapar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bireylerin</a:t>
            </a:r>
            <a:r>
              <a:rPr lang="en-US" sz="2400" dirty="0"/>
              <a:t> </a:t>
            </a:r>
            <a:r>
              <a:rPr lang="en-US" sz="2400" dirty="0" err="1"/>
              <a:t>belirli</a:t>
            </a:r>
            <a:r>
              <a:rPr lang="en-US" sz="2400" dirty="0"/>
              <a:t> </a:t>
            </a:r>
            <a:r>
              <a:rPr lang="en-US" sz="2400" dirty="0" err="1"/>
              <a:t>davranışlarda</a:t>
            </a:r>
            <a:r>
              <a:rPr lang="en-US" sz="2400" dirty="0"/>
              <a:t> </a:t>
            </a:r>
            <a:r>
              <a:rPr lang="en-US" sz="2400" dirty="0" err="1"/>
              <a:t>bulunmasını</a:t>
            </a:r>
            <a:r>
              <a:rPr lang="en-US" sz="2400" dirty="0"/>
              <a:t> </a:t>
            </a:r>
            <a:r>
              <a:rPr lang="en-US" sz="2400" dirty="0" err="1"/>
              <a:t>etkileyen</a:t>
            </a:r>
            <a:r>
              <a:rPr lang="en-US" sz="2400" dirty="0"/>
              <a:t> </a:t>
            </a:r>
            <a:r>
              <a:rPr lang="en-US" sz="2400" dirty="0" err="1"/>
              <a:t>toplumsal</a:t>
            </a:r>
            <a:r>
              <a:rPr lang="en-US" sz="2400" dirty="0"/>
              <a:t> </a:t>
            </a:r>
            <a:r>
              <a:rPr lang="en-US" sz="2400" dirty="0" err="1"/>
              <a:t>güçleri</a:t>
            </a:r>
            <a:r>
              <a:rPr lang="en-US" sz="2400" dirty="0"/>
              <a:t> </a:t>
            </a:r>
            <a:r>
              <a:rPr lang="en-US" sz="2400" dirty="0" err="1"/>
              <a:t>inceleyen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bilim</a:t>
            </a:r>
            <a:r>
              <a:rPr lang="en-US" sz="2400" dirty="0"/>
              <a:t> </a:t>
            </a:r>
            <a:r>
              <a:rPr lang="en-US" sz="2400" dirty="0" err="1"/>
              <a:t>dalıdır</a:t>
            </a:r>
            <a:r>
              <a:rPr lang="en-US" sz="2400" dirty="0"/>
              <a:t>. </a:t>
            </a:r>
            <a:endParaRPr lang="tr-TR" sz="2400" dirty="0"/>
          </a:p>
          <a:p>
            <a:r>
              <a:rPr lang="en-US" sz="2400" dirty="0"/>
              <a:t> </a:t>
            </a:r>
            <a:r>
              <a:rPr lang="en-US" sz="2400" i="1" dirty="0" err="1"/>
              <a:t>Sosyoloji</a:t>
            </a:r>
            <a:r>
              <a:rPr lang="en-US" sz="2400" i="1" dirty="0"/>
              <a:t>,</a:t>
            </a:r>
            <a:r>
              <a:rPr lang="en-US" sz="2400" dirty="0"/>
              <a:t> </a:t>
            </a:r>
            <a:r>
              <a:rPr lang="en-US" sz="2400" dirty="0" err="1"/>
              <a:t>insanın</a:t>
            </a:r>
            <a:r>
              <a:rPr lang="en-US" sz="2400" dirty="0"/>
              <a:t> </a:t>
            </a:r>
            <a:r>
              <a:rPr lang="en-US" sz="2400" dirty="0" err="1"/>
              <a:t>toplum</a:t>
            </a:r>
            <a:r>
              <a:rPr lang="en-US" sz="2400" dirty="0"/>
              <a:t> </a:t>
            </a:r>
            <a:r>
              <a:rPr lang="en-US" sz="2400" dirty="0" err="1"/>
              <a:t>yaşamının</a:t>
            </a:r>
            <a:r>
              <a:rPr lang="en-US" sz="2400" dirty="0"/>
              <a:t>, </a:t>
            </a:r>
            <a:r>
              <a:rPr lang="en-US" sz="2400" dirty="0" err="1"/>
              <a:t>insan</a:t>
            </a:r>
            <a:r>
              <a:rPr lang="en-US" sz="2400" dirty="0"/>
              <a:t> </a:t>
            </a:r>
            <a:r>
              <a:rPr lang="en-US" sz="2400" dirty="0" err="1"/>
              <a:t>grupları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toplumlarının</a:t>
            </a:r>
            <a:r>
              <a:rPr lang="en-US" sz="2400" dirty="0"/>
              <a:t> </a:t>
            </a:r>
            <a:r>
              <a:rPr lang="en-US" sz="2400" dirty="0" err="1"/>
              <a:t>bilimsel</a:t>
            </a:r>
            <a:r>
              <a:rPr lang="en-US" sz="2400" dirty="0"/>
              <a:t> </a:t>
            </a:r>
            <a:r>
              <a:rPr lang="en-US" sz="2400" dirty="0" err="1"/>
              <a:t>incelemesidir</a:t>
            </a:r>
            <a:r>
              <a:rPr lang="tr-TR" sz="2400" dirty="0"/>
              <a:t>.</a:t>
            </a:r>
          </a:p>
          <a:p>
            <a:r>
              <a:rPr lang="en-US" sz="2400" dirty="0" err="1"/>
              <a:t>Sosyolojik</a:t>
            </a:r>
            <a:r>
              <a:rPr lang="en-US" sz="2400" dirty="0"/>
              <a:t> </a:t>
            </a:r>
            <a:r>
              <a:rPr lang="en-US" sz="2400" dirty="0" err="1"/>
              <a:t>incelemenin</a:t>
            </a:r>
            <a:r>
              <a:rPr lang="en-US" sz="2400" dirty="0"/>
              <a:t> </a:t>
            </a:r>
            <a:r>
              <a:rPr lang="en-US" sz="2400" dirty="0" err="1"/>
              <a:t>kapsamı</a:t>
            </a:r>
            <a:r>
              <a:rPr lang="en-US" sz="2400" dirty="0"/>
              <a:t> son </a:t>
            </a:r>
            <a:r>
              <a:rPr lang="en-US" sz="2400" dirty="0" err="1"/>
              <a:t>derece</a:t>
            </a:r>
            <a:r>
              <a:rPr lang="en-US" sz="2400" dirty="0"/>
              <a:t> </a:t>
            </a:r>
            <a:r>
              <a:rPr lang="en-US" sz="2400" dirty="0" err="1"/>
              <a:t>geniştir</a:t>
            </a:r>
            <a:r>
              <a:rPr lang="en-US" sz="2400" dirty="0"/>
              <a:t>. </a:t>
            </a:r>
            <a:endParaRPr lang="tr-TR" sz="2400" dirty="0"/>
          </a:p>
          <a:p>
            <a:endParaRPr lang="tr-TR" sz="2400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5A63706-4A1C-814C-8B15-5DE3C9E0F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449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EA31AA2-7BE5-7847-8749-BC3438FA0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0763" y="2588005"/>
            <a:ext cx="5100850" cy="1280890"/>
          </a:xfrm>
        </p:spPr>
        <p:txBody>
          <a:bodyPr/>
          <a:lstStyle/>
          <a:p>
            <a:r>
              <a:rPr lang="en-US" b="1" dirty="0" err="1"/>
              <a:t>Sosyolog</a:t>
            </a:r>
            <a:r>
              <a:rPr lang="en-US" b="1" dirty="0"/>
              <a:t> ne </a:t>
            </a:r>
            <a:r>
              <a:rPr lang="en-US" b="1" dirty="0" err="1"/>
              <a:t>çalışır</a:t>
            </a:r>
            <a:r>
              <a:rPr lang="en-US" b="1" dirty="0"/>
              <a:t>?</a:t>
            </a:r>
            <a:br>
              <a:rPr lang="tr-TR" dirty="0"/>
            </a:br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AE7B8E5-FDCD-0143-B331-7625D9B44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246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83250A4A-7929-534E-9623-3665E1F408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5173" y="2510481"/>
            <a:ext cx="10533545" cy="3959257"/>
          </a:xfrm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079DAF76-698D-524E-B5FC-7FA176100228}"/>
              </a:ext>
            </a:extLst>
          </p:cNvPr>
          <p:cNvSpPr txBox="1"/>
          <p:nvPr/>
        </p:nvSpPr>
        <p:spPr>
          <a:xfrm>
            <a:off x="1643448" y="1682629"/>
            <a:ext cx="2017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Aile içi şiddet kurbanı bir kadın tanıyorum.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6BC08262-7B3A-C149-A7D1-79392109CF62}"/>
              </a:ext>
            </a:extLst>
          </p:cNvPr>
          <p:cNvSpPr txBox="1"/>
          <p:nvPr/>
        </p:nvSpPr>
        <p:spPr>
          <a:xfrm>
            <a:off x="4028302" y="851633"/>
            <a:ext cx="25207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Aile için şiddet suçlularını cezalandıracak kanunların </a:t>
            </a:r>
            <a:r>
              <a:rPr lang="tr-TR" dirty="0" err="1"/>
              <a:t>Teksas’ta</a:t>
            </a:r>
            <a:r>
              <a:rPr lang="tr-TR" dirty="0"/>
              <a:t> yürürlüğe girdiğini duydum.</a:t>
            </a: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BBD34CFA-4B30-4D4C-90F0-FA10C4698F0E}"/>
              </a:ext>
            </a:extLst>
          </p:cNvPr>
          <p:cNvSpPr txBox="1"/>
          <p:nvPr/>
        </p:nvSpPr>
        <p:spPr>
          <a:xfrm>
            <a:off x="6635578" y="1128631"/>
            <a:ext cx="15322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Aile içi şiddetin nedenleri hakkında okuyorum.</a:t>
            </a: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05CB85DB-51E2-C04B-BABA-64DB370985E6}"/>
              </a:ext>
            </a:extLst>
          </p:cNvPr>
          <p:cNvSpPr txBox="1"/>
          <p:nvPr/>
        </p:nvSpPr>
        <p:spPr>
          <a:xfrm>
            <a:off x="8933935" y="713133"/>
            <a:ext cx="217478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Aile içi şiddet suçlularının toplumsal özellikleri üzerine araştırma yapıyorum. 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78EEC516-3C2D-5E41-96E4-A588CEDF3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817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FFE9FA4-A175-914E-95E9-1CF34BE44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A3BA8A1D-2BD8-2A4E-B7EA-5DB81B0158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4304" y="624110"/>
            <a:ext cx="10689964" cy="5301048"/>
          </a:xfrm>
        </p:spPr>
      </p:pic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DBC9A4A-F36D-4F4A-B189-1E9718F78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25944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Duman</Template>
  <TotalTime>228</TotalTime>
  <Words>110</Words>
  <Application>Microsoft Macintosh PowerPoint</Application>
  <PresentationFormat>Geniş ekran</PresentationFormat>
  <Paragraphs>30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3</vt:lpstr>
      <vt:lpstr>Duman</vt:lpstr>
      <vt:lpstr>Sosyolojiye Giriş</vt:lpstr>
      <vt:lpstr>Tanışma </vt:lpstr>
      <vt:lpstr>PowerPoint Sunusu</vt:lpstr>
      <vt:lpstr>Belgesel: ’Human’</vt:lpstr>
      <vt:lpstr>PowerPoint Sunusu</vt:lpstr>
      <vt:lpstr>Toplum üzerinde çalışmak? </vt:lpstr>
      <vt:lpstr>Sosyolog ne çalışır? </vt:lpstr>
      <vt:lpstr>PowerPoint Sunusu</vt:lpstr>
      <vt:lpstr>PowerPoint Sunusu</vt:lpstr>
      <vt:lpstr>PowerPoint Sunusu</vt:lpstr>
      <vt:lpstr>Sosyolojinin uğraşısı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Kullanıcısı</dc:creator>
  <cp:lastModifiedBy>Microsoft Office Kullanıcısı</cp:lastModifiedBy>
  <cp:revision>26</cp:revision>
  <dcterms:created xsi:type="dcterms:W3CDTF">2018-10-01T18:52:37Z</dcterms:created>
  <dcterms:modified xsi:type="dcterms:W3CDTF">2018-12-26T19:24:18Z</dcterms:modified>
</cp:coreProperties>
</file>