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79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10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0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62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19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1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61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2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28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45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02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06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86368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Meslek Etiği/ Mesleki Etik</a:t>
            </a:r>
          </a:p>
        </p:txBody>
      </p:sp>
      <p:sp>
        <p:nvSpPr>
          <p:cNvPr id="5222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81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133A98-6CD6-46FF-BF1B-0AE691A51633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522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Belli bir meslek grubuna ilişkin doğru ve yanlış davranışları inceleyerek, bireylerin sağduyulu seçimler yapmalarında onlara yol gösteren ilke ve değerleri belirler.  </a:t>
            </a:r>
          </a:p>
        </p:txBody>
      </p:sp>
    </p:spTree>
    <p:extLst>
      <p:ext uri="{BB962C8B-B14F-4D97-AF65-F5344CB8AC3E}">
        <p14:creationId xmlns:p14="http://schemas.microsoft.com/office/powerpoint/2010/main" val="409097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325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91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93DB4FE-622C-47E7-8FF4-015355C8C272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532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928813"/>
            <a:ext cx="8504238" cy="4170362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Mesleki etik, ilişkilerde dürüstlük, sözünde durma, doğaya ve insanlara saygılı olmayı gerektirmektedir.</a:t>
            </a:r>
          </a:p>
        </p:txBody>
      </p:sp>
    </p:spTree>
    <p:extLst>
      <p:ext uri="{BB962C8B-B14F-4D97-AF65-F5344CB8AC3E}">
        <p14:creationId xmlns:p14="http://schemas.microsoft.com/office/powerpoint/2010/main" val="160258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427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018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736FE48-1E47-46EC-9D7C-1699F566FF6E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542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>
                <a:solidFill>
                  <a:srgbClr val="0070C0"/>
                </a:solidFill>
              </a:rPr>
              <a:t>Mesleki etiğin en önemli özelliği meslek etiği kurallarının evrensel olması ve bu kurallara meslek üyelerinin uyması gerekliliğidir </a:t>
            </a:r>
          </a:p>
          <a:p>
            <a:pPr algn="just" eaLnBrk="1" hangingPunct="1"/>
            <a:endParaRPr lang="tr-TR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6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52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12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B4FA539-511D-4A19-9A0A-37BC80F907B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553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>
                <a:solidFill>
                  <a:srgbClr val="0070C0"/>
                </a:solidFill>
              </a:rPr>
              <a:t>Mesleki etik ilkeler meslek birlikleri tarafından ortaya konmuş, zaman içerisinde tartışılarak doğruluğu kabul edilmiş ve günümüzde bir mesleğin olmazsa olmaz koşulu haline gelmiştir. </a:t>
            </a:r>
          </a:p>
        </p:txBody>
      </p:sp>
    </p:spTree>
    <p:extLst>
      <p:ext uri="{BB962C8B-B14F-4D97-AF65-F5344CB8AC3E}">
        <p14:creationId xmlns:p14="http://schemas.microsoft.com/office/powerpoint/2010/main" val="229385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63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22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5ABDB9-0FCE-431E-B909-E42673EEFE5C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563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Meslek etiği ilkeleri,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genel ahlaki amaçlara dayalı,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bir mesleğe üye insanların eylemlerine yol gösteren kısa yazılı kurallardır.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chemeClr val="hlink"/>
                </a:solidFill>
              </a:rPr>
              <a:t>Mesleki etik ilkeler,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chemeClr val="hlink"/>
                </a:solidFill>
              </a:rPr>
              <a:t>	 dürüstlük, adalet, eşitlik, saygı gibi temel ahlaki değerler üzerine her meslek için ayrı düzenlenmiş özel yazılı kurallardır. </a:t>
            </a:r>
          </a:p>
        </p:txBody>
      </p:sp>
    </p:spTree>
    <p:extLst>
      <p:ext uri="{BB962C8B-B14F-4D97-AF65-F5344CB8AC3E}">
        <p14:creationId xmlns:p14="http://schemas.microsoft.com/office/powerpoint/2010/main" val="317142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FONKSİYONLARI:</a:t>
            </a:r>
          </a:p>
        </p:txBody>
      </p:sp>
      <p:sp>
        <p:nvSpPr>
          <p:cNvPr id="5734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325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3312D1-41AC-4BD3-ACC5-F6117C0A13AA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573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05000"/>
            <a:ext cx="8229600" cy="4764088"/>
          </a:xfrm>
        </p:spPr>
        <p:txBody>
          <a:bodyPr/>
          <a:lstStyle/>
          <a:p>
            <a:pPr eaLnBrk="1" hangingPunct="1"/>
            <a:r>
              <a:rPr lang="tr-TR"/>
              <a:t>(1) </a:t>
            </a:r>
            <a:r>
              <a:rPr lang="tr-TR">
                <a:solidFill>
                  <a:srgbClr val="0070C0"/>
                </a:solidFill>
              </a:rPr>
              <a:t>Yetersiz ve ilkesiz üyeleri ayırmak,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(2) Meslek içi rekabeti düzenlemek ve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(3) Hizmet ideallerini korumak.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(4) Meslek grubu üyelerinin topluma karşı sorumluluklarına ilişkin kuralları düzenleme</a:t>
            </a:r>
          </a:p>
        </p:txBody>
      </p:sp>
    </p:spTree>
    <p:extLst>
      <p:ext uri="{BB962C8B-B14F-4D97-AF65-F5344CB8AC3E}">
        <p14:creationId xmlns:p14="http://schemas.microsoft.com/office/powerpoint/2010/main" val="227353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KISACA MESLEK ETİĞİ:</a:t>
            </a:r>
          </a:p>
        </p:txBody>
      </p:sp>
      <p:sp>
        <p:nvSpPr>
          <p:cNvPr id="583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42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1C49447-C667-4FB0-B078-BE1643A9A20D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583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Mesleki uygulamaların niteliğini artırmak, </a:t>
            </a: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Meslek yaşamının gerçeklerini yansıtmak,</a:t>
            </a: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Mesleklerin alanları ile ilgili sorumluluklarını açıklama    </a:t>
            </a:r>
          </a:p>
          <a:p>
            <a:pPr eaLnBrk="1" hangingPunct="1">
              <a:buFontTx/>
              <a:buNone/>
            </a:pPr>
            <a:r>
              <a:rPr lang="tr-TR">
                <a:solidFill>
                  <a:srgbClr val="0070C0"/>
                </a:solidFill>
              </a:rPr>
              <a:t>			noktalarında önemlidir.</a:t>
            </a:r>
          </a:p>
          <a:p>
            <a:pPr lvl="1" eaLnBrk="1" hangingPunct="1">
              <a:buFont typeface="Tahoma" pitchFamily="34" charset="0"/>
              <a:buNone/>
            </a:pPr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20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FFCCFF"/>
                </a:solidFill>
              </a:rPr>
              <a:t>“Mesleki etik davranış”</a:t>
            </a:r>
          </a:p>
        </p:txBody>
      </p:sp>
      <p:sp>
        <p:nvSpPr>
          <p:cNvPr id="593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53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7A75B5-2A43-4F34-8580-D3E377CADDE5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593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/>
          </a:p>
          <a:p>
            <a:pPr algn="ctr" eaLnBrk="1" hangingPunct="1">
              <a:buFontTx/>
              <a:buNone/>
            </a:pPr>
            <a:endParaRPr lang="tr-TR"/>
          </a:p>
          <a:p>
            <a:pPr algn="ctr" eaLnBrk="1" hangingPunct="1">
              <a:buFontTx/>
              <a:buNone/>
            </a:pPr>
            <a:r>
              <a:rPr lang="tr-TR">
                <a:solidFill>
                  <a:srgbClr val="0070C0"/>
                </a:solidFill>
              </a:rPr>
              <a:t>MESLEĞİ UYGULAMADA DOĞRU VE DÜRÜST DAVRANMAKTIR</a:t>
            </a:r>
            <a:r>
              <a:rPr lang="tr-TR">
                <a:solidFill>
                  <a:srgbClr val="FFFF66"/>
                </a:solidFill>
              </a:rPr>
              <a:t>. </a:t>
            </a:r>
          </a:p>
          <a:p>
            <a:pPr algn="ctr" eaLnBrk="1" hangingPunct="1"/>
            <a:endParaRPr lang="tr-TR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29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Verdana</vt:lpstr>
      <vt:lpstr>Ofis Teması</vt:lpstr>
      <vt:lpstr>EĞİTİMDE ETİK</vt:lpstr>
      <vt:lpstr>Meslek Etiği/ Mesleki Etik</vt:lpstr>
      <vt:lpstr>Meslek Etiği/ Mesleki Etik</vt:lpstr>
      <vt:lpstr>Meslek Etiği/ Mesleki Etik</vt:lpstr>
      <vt:lpstr>Meslek Etiği/ Mesleki Etik</vt:lpstr>
      <vt:lpstr>Meslek Etiği/ Mesleki Etik</vt:lpstr>
      <vt:lpstr>Meslek Etiği/ Mesleki Etik FONKSİYONLARI:</vt:lpstr>
      <vt:lpstr>KISACA MESLEK ETİĞİ:</vt:lpstr>
      <vt:lpstr>“Mesleki etik davranış”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2017-12-01T08:39:09Z</dcterms:created>
  <dcterms:modified xsi:type="dcterms:W3CDTF">2019-06-27T09:11:25Z</dcterms:modified>
</cp:coreProperties>
</file>