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0" r:id="rId1"/>
  </p:sldMasterIdLst>
  <p:notesMasterIdLst>
    <p:notesMasterId r:id="rId8"/>
  </p:notesMasterIdLst>
  <p:sldIdLst>
    <p:sldId id="256" r:id="rId2"/>
    <p:sldId id="267" r:id="rId3"/>
    <p:sldId id="268" r:id="rId4"/>
    <p:sldId id="269" r:id="rId5"/>
    <p:sldId id="270" r:id="rId6"/>
    <p:sldId id="27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07"/>
    <p:restoredTop sz="94611"/>
  </p:normalViewPr>
  <p:slideViewPr>
    <p:cSldViewPr snapToGrid="0" snapToObjects="1">
      <p:cViewPr varScale="1">
        <p:scale>
          <a:sx n="63" d="100"/>
          <a:sy n="63" d="100"/>
        </p:scale>
        <p:origin x="184" y="5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9EA43-011C-D146-A948-E62BA6BB098F}" type="datetimeFigureOut">
              <a:rPr lang="tr-TR" smtClean="0"/>
              <a:t>2.06.2018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09123-268E-A643-80ED-3122717582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8761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09123-268E-A643-80ED-3122717582CB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9133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0E49B-E7E2-3D4F-BD07-E1E142C7D227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F36-6F56-F64E-A0AF-EF15824ADFD6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6E2D-CBA2-FF45-9938-62BE497EF12E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09C18-CA80-654B-A9E3-74338830F77B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1DA365C-4AB8-EE45-8247-B4C5EB3EA8F2}" type="datetime1">
              <a:rPr lang="tr-TR" smtClean="0"/>
              <a:t>2.06.2018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88FCE-65BD-6346-B938-FB5283AA920A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C305-DCE9-6A47-8FD6-89C62E350423}" type="datetime1">
              <a:rPr lang="tr-TR" smtClean="0"/>
              <a:t>2.06.2018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9100E-E70A-D24F-9EC3-1B16B9D11210}" type="datetime1">
              <a:rPr lang="tr-TR" smtClean="0"/>
              <a:t>2.06.2018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10ED8-995A-7E4A-A049-5E2C923AB3E5}" type="datetime1">
              <a:rPr lang="tr-TR" smtClean="0"/>
              <a:t>2.06.2018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41DA-B39F-E943-94AB-A098178BA59D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6C77E-4C14-3648-8864-756A6799D658}" type="datetime1">
              <a:rPr lang="tr-TR" smtClean="0"/>
              <a:t>2.06.2018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microsoft.com/office/2007/relationships/hdphoto" Target="../media/hdphoto1.wdp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C4F3190D-68C2-4D45-AEE4-59B9E76A6B54}" type="datetime1">
              <a:rPr lang="tr-TR" smtClean="0"/>
              <a:t>2.06.2018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8000" dirty="0" smtClean="0">
                <a:latin typeface="Apple Chancery" charset="0"/>
                <a:ea typeface="Apple Chancery" charset="0"/>
                <a:cs typeface="Apple Chancery" charset="0"/>
              </a:rPr>
              <a:t>Sağlık </a:t>
            </a:r>
            <a:r>
              <a:rPr lang="tr-TR" sz="8000" smtClean="0">
                <a:latin typeface="Apple Chancery" charset="0"/>
                <a:ea typeface="Apple Chancery" charset="0"/>
                <a:cs typeface="Apple Chancery" charset="0"/>
              </a:rPr>
              <a:t>çalışanlarının </a:t>
            </a:r>
            <a:r>
              <a:rPr lang="tr-TR" sz="8000" smtClean="0">
                <a:latin typeface="Apple Chancery" charset="0"/>
                <a:ea typeface="Apple Chancery" charset="0"/>
                <a:cs typeface="Apple Chancery" charset="0"/>
              </a:rPr>
              <a:t>riskleri-3</a:t>
            </a:r>
            <a:endParaRPr lang="tr-TR" sz="8000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UZM. DR. DT. MEHMET EMRE YURTTUTAN</a:t>
            </a:r>
          </a:p>
          <a:p>
            <a:r>
              <a:rPr lang="tr-TR" dirty="0" smtClean="0"/>
              <a:t>Ağız, Diş ve Çene Cerrahisi Anabilim Dalı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174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latin typeface="Apple Chancery" charset="0"/>
                <a:ea typeface="Apple Chancery" charset="0"/>
                <a:cs typeface="Apple Chancery" charset="0"/>
              </a:rPr>
              <a:t>Alet yaralanmalarının önlenmesi</a:t>
            </a:r>
            <a:endParaRPr lang="tr-TR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Kontamine</a:t>
            </a:r>
            <a:r>
              <a:rPr lang="tr-TR" dirty="0" smtClean="0"/>
              <a:t> kesici ve delici aletler</a:t>
            </a:r>
          </a:p>
          <a:p>
            <a:r>
              <a:rPr lang="tr-TR" dirty="0" smtClean="0"/>
              <a:t>Kullanılmış enjektörün kapağının takılması</a:t>
            </a:r>
          </a:p>
          <a:p>
            <a:r>
              <a:rPr lang="tr-TR" dirty="0" smtClean="0"/>
              <a:t>Dikiş atma</a:t>
            </a:r>
          </a:p>
          <a:p>
            <a:r>
              <a:rPr lang="tr-TR" dirty="0" err="1" smtClean="0"/>
              <a:t>Bistüri</a:t>
            </a:r>
            <a:r>
              <a:rPr lang="tr-TR" dirty="0" smtClean="0"/>
              <a:t> ucu</a:t>
            </a:r>
          </a:p>
          <a:p>
            <a:r>
              <a:rPr lang="tr-TR" dirty="0" smtClean="0"/>
              <a:t>Tıbbi atık kutusu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2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pple Chancery" charset="0"/>
                <a:ea typeface="Apple Chancery" charset="0"/>
                <a:cs typeface="Apple Chancery" charset="0"/>
              </a:rPr>
              <a:t>Bulaşıcı hastalıkların önlenmesi</a:t>
            </a:r>
            <a:endParaRPr lang="tr-TR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Aşı</a:t>
            </a:r>
          </a:p>
          <a:p>
            <a:r>
              <a:rPr lang="tr-TR" dirty="0" smtClean="0"/>
              <a:t>Eldiven</a:t>
            </a:r>
          </a:p>
          <a:p>
            <a:r>
              <a:rPr lang="tr-TR" dirty="0" smtClean="0"/>
              <a:t>Maske</a:t>
            </a:r>
          </a:p>
          <a:p>
            <a:r>
              <a:rPr lang="tr-TR" dirty="0" smtClean="0"/>
              <a:t>Gözlük</a:t>
            </a:r>
          </a:p>
          <a:p>
            <a:r>
              <a:rPr lang="tr-TR" dirty="0" smtClean="0"/>
              <a:t>Önlük</a:t>
            </a:r>
          </a:p>
          <a:p>
            <a:r>
              <a:rPr lang="tr-TR" dirty="0" smtClean="0"/>
              <a:t>Antiseptik</a:t>
            </a:r>
          </a:p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088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400" dirty="0" smtClean="0">
                <a:latin typeface="Apple Chancery" charset="0"/>
                <a:ea typeface="Apple Chancery" charset="0"/>
                <a:cs typeface="Apple Chancery" charset="0"/>
              </a:rPr>
              <a:t>Ağrı ve ortopedik bozuklukların önlenmesi</a:t>
            </a:r>
            <a:endParaRPr lang="tr-TR" sz="4400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Ergonomik çalışma koşullarının oluşturulması</a:t>
            </a:r>
          </a:p>
          <a:p>
            <a:pPr lvl="1"/>
            <a:r>
              <a:rPr lang="tr-TR" dirty="0"/>
              <a:t>ç</a:t>
            </a:r>
            <a:r>
              <a:rPr lang="tr-TR" dirty="0" smtClean="0"/>
              <a:t>alışma saatlerinin düzenlenmesi</a:t>
            </a:r>
          </a:p>
          <a:p>
            <a:pPr lvl="1"/>
            <a:r>
              <a:rPr lang="tr-TR" dirty="0"/>
              <a:t>ç</a:t>
            </a:r>
            <a:r>
              <a:rPr lang="tr-TR" dirty="0" smtClean="0"/>
              <a:t>alışma pozisyonunun düzeltilmesi</a:t>
            </a:r>
          </a:p>
          <a:p>
            <a:pPr lvl="1"/>
            <a:r>
              <a:rPr lang="tr-TR" dirty="0"/>
              <a:t>ç</a:t>
            </a:r>
            <a:r>
              <a:rPr lang="tr-TR" dirty="0" smtClean="0"/>
              <a:t>alışma taburelerinin doğru seçilmesi</a:t>
            </a:r>
          </a:p>
          <a:p>
            <a:pPr lvl="1"/>
            <a:r>
              <a:rPr lang="tr-TR" dirty="0"/>
              <a:t>k</a:t>
            </a:r>
            <a:r>
              <a:rPr lang="tr-TR" dirty="0" smtClean="0"/>
              <a:t>ıyafetlerin rahat, ayakkabıların ortopedik olması</a:t>
            </a:r>
          </a:p>
          <a:p>
            <a:pPr lvl="1"/>
            <a:r>
              <a:rPr lang="tr-TR" dirty="0"/>
              <a:t>h</a:t>
            </a:r>
            <a:r>
              <a:rPr lang="tr-TR" dirty="0" smtClean="0"/>
              <a:t>astanın doğru konumlandırılmış olması</a:t>
            </a:r>
          </a:p>
          <a:p>
            <a:pPr lvl="1"/>
            <a:r>
              <a:rPr lang="tr-TR" dirty="0"/>
              <a:t>a</a:t>
            </a:r>
            <a:r>
              <a:rPr lang="tr-TR" dirty="0" smtClean="0"/>
              <a:t>ydınlatmanın doğru ve sağlıklı olması</a:t>
            </a:r>
          </a:p>
          <a:p>
            <a:pPr lvl="1"/>
            <a:r>
              <a:rPr lang="tr-TR" dirty="0"/>
              <a:t>y</a:t>
            </a:r>
            <a:r>
              <a:rPr lang="tr-TR" dirty="0" smtClean="0"/>
              <a:t>ardımcı klinik personelinin eğitimli olması</a:t>
            </a:r>
          </a:p>
          <a:p>
            <a:pPr lvl="1"/>
            <a:r>
              <a:rPr lang="tr-TR" dirty="0"/>
              <a:t>e</a:t>
            </a:r>
            <a:r>
              <a:rPr lang="tr-TR" dirty="0" smtClean="0"/>
              <a:t>l aletlerinin doğru seçilmiş olması</a:t>
            </a:r>
          </a:p>
          <a:p>
            <a:r>
              <a:rPr lang="tr-TR" dirty="0" smtClean="0"/>
              <a:t>Kişisel fiziki dayanıklılığın arttırılması</a:t>
            </a:r>
          </a:p>
          <a:p>
            <a:pPr lvl="1"/>
            <a:r>
              <a:rPr lang="tr-TR" dirty="0"/>
              <a:t>d</a:t>
            </a:r>
            <a:r>
              <a:rPr lang="tr-TR" dirty="0" smtClean="0"/>
              <a:t>oğru beslenme</a:t>
            </a:r>
          </a:p>
          <a:p>
            <a:pPr lvl="1"/>
            <a:r>
              <a:rPr lang="tr-TR" dirty="0"/>
              <a:t>s</a:t>
            </a:r>
            <a:r>
              <a:rPr lang="tr-TR" dirty="0" smtClean="0"/>
              <a:t>portif egzersizlerin yapılması</a:t>
            </a:r>
          </a:p>
          <a:p>
            <a:pPr lvl="1"/>
            <a:r>
              <a:rPr lang="tr-TR" dirty="0"/>
              <a:t>k</a:t>
            </a:r>
            <a:r>
              <a:rPr lang="tr-TR" dirty="0" smtClean="0"/>
              <a:t>işisel bakıma önem verilmesi</a:t>
            </a:r>
          </a:p>
          <a:p>
            <a:pPr lvl="1"/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834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pple Chancery" charset="0"/>
                <a:ea typeface="Apple Chancery" charset="0"/>
                <a:cs typeface="Apple Chancery" charset="0"/>
              </a:rPr>
              <a:t>Radyasyondan korunma</a:t>
            </a:r>
            <a:endParaRPr lang="tr-TR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Röntgen çekilirken mutlaka uygun bir bariyerin arkasında durulmalı veya odadan çıkılmalıdır. </a:t>
            </a:r>
          </a:p>
          <a:p>
            <a:r>
              <a:rPr lang="tr-TR" dirty="0" smtClean="0"/>
              <a:t>Çocuklarda </a:t>
            </a:r>
            <a:r>
              <a:rPr lang="tr-TR" dirty="0" err="1" smtClean="0"/>
              <a:t>tiroid</a:t>
            </a:r>
            <a:r>
              <a:rPr lang="tr-TR" dirty="0" smtClean="0"/>
              <a:t> koruyucu kurşun yakalık takılmalıdır.</a:t>
            </a:r>
          </a:p>
          <a:p>
            <a:r>
              <a:rPr lang="tr-TR" dirty="0" smtClean="0"/>
              <a:t>Hamilelerde ve </a:t>
            </a:r>
            <a:r>
              <a:rPr lang="tr-TR" dirty="0" err="1" smtClean="0"/>
              <a:t>fertilite</a:t>
            </a:r>
            <a:r>
              <a:rPr lang="tr-TR" dirty="0" smtClean="0"/>
              <a:t> tedavisi görenlerde kurşun önlük kullanılmalıdır. </a:t>
            </a:r>
          </a:p>
          <a:p>
            <a:r>
              <a:rPr lang="tr-TR" dirty="0" smtClean="0"/>
              <a:t>Röntgen cihazı kliniklerde ayrı bir bölüme yerleştirilmelidir. </a:t>
            </a:r>
          </a:p>
          <a:p>
            <a:r>
              <a:rPr lang="tr-TR" dirty="0" smtClean="0"/>
              <a:t>Röntgen cihazı 25 cm kalınlığında bir tuğla duvarın arkasına konmalı veya röntgen cihazının bulunduğu alan 2 mm kurşun levha ile kaplanmalıdır. </a:t>
            </a:r>
          </a:p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166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latin typeface="Apple Chancery" charset="0"/>
                <a:ea typeface="Apple Chancery" charset="0"/>
                <a:cs typeface="Apple Chancery" charset="0"/>
              </a:rPr>
              <a:t>Siddet</a:t>
            </a:r>
            <a:r>
              <a:rPr lang="tr-TR" dirty="0" smtClean="0">
                <a:latin typeface="Apple Chancery" charset="0"/>
                <a:ea typeface="Apple Chancery" charset="0"/>
                <a:cs typeface="Apple Chancery" charset="0"/>
              </a:rPr>
              <a:t> ve psikolojik tacizin önlenmesi</a:t>
            </a:r>
            <a:endParaRPr lang="tr-TR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İşveren tüm personeline adil ve evrensel çalışma kurallarına uygun davranmalıdır.</a:t>
            </a:r>
          </a:p>
          <a:p>
            <a:r>
              <a:rPr lang="tr-TR" dirty="0" smtClean="0"/>
              <a:t>Güvenlik kameraları</a:t>
            </a:r>
          </a:p>
          <a:p>
            <a:r>
              <a:rPr lang="tr-TR" dirty="0" smtClean="0"/>
              <a:t>Beyaz kod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073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ğaç Türü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Tahta Yazı</Template>
  <TotalTime>1414</TotalTime>
  <Words>191</Words>
  <Application>Microsoft Macintosh PowerPoint</Application>
  <PresentationFormat>Geniş Ekran</PresentationFormat>
  <Paragraphs>46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3" baseType="lpstr">
      <vt:lpstr>Apple Chancery</vt:lpstr>
      <vt:lpstr>Calibri</vt:lpstr>
      <vt:lpstr>Rockwell</vt:lpstr>
      <vt:lpstr>Rockwell Condensed</vt:lpstr>
      <vt:lpstr>Rockwell Extra Bold</vt:lpstr>
      <vt:lpstr>Wingdings</vt:lpstr>
      <vt:lpstr>Ağaç Türü</vt:lpstr>
      <vt:lpstr>Sağlık çalışanlarının riskleri-3</vt:lpstr>
      <vt:lpstr>Alet yaralanmalarının önlenmesi</vt:lpstr>
      <vt:lpstr>Bulaşıcı hastalıkların önlenmesi</vt:lpstr>
      <vt:lpstr>Ağrı ve ortopedik bozuklukların önlenmesi</vt:lpstr>
      <vt:lpstr>Radyasyondan korunma</vt:lpstr>
      <vt:lpstr>Siddet ve psikolojik tacizin önlenmesi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çalışanlarının riskleri</dc:title>
  <dc:creator>seyma</dc:creator>
  <cp:lastModifiedBy>yurttutan</cp:lastModifiedBy>
  <cp:revision>17</cp:revision>
  <dcterms:created xsi:type="dcterms:W3CDTF">2018-02-24T16:56:48Z</dcterms:created>
  <dcterms:modified xsi:type="dcterms:W3CDTF">2018-06-02T16:15:50Z</dcterms:modified>
</cp:coreProperties>
</file>