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423BD2B-60BD-473B-9A9D-8FD78952E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D669AFF-A52F-439A-AFB6-833AD8F46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05FA4-BEB4-473A-95B3-1F2F2DE54307}" type="datetimeFigureOut">
              <a:rPr lang="tr-TR" smtClean="0"/>
              <a:t>10.02.2021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10CC9E5-48EE-4B1F-9C94-E2C132074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6A1159F0-10DA-4EF1-BED4-21BD291D2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385F6-EB55-4B65-B3C4-76789131D6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9659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7724B17-6229-4554-A621-E02BD38FD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C12108A-E860-416A-8827-F894F51D72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11DD60-5E18-4C56-BB48-17CC91E1D2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605FA4-BEB4-473A-95B3-1F2F2DE54307}" type="datetimeFigureOut">
              <a:rPr lang="tr-TR" smtClean="0"/>
              <a:t>10.02.2021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FD1F012-4EBD-4260-9638-4BB12D828D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654DCDD-BEEC-4F23-92EA-4203987728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8385F6-EB55-4B65-B3C4-76789131D6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3168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068151F6-8CE8-4D4E-9F25-361213E8A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1. ÜNİTE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5FF8EF7-2485-4214-ADAD-DDEF17D68DF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1161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96F069FE-3212-40A9-8539-51D7C90FA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Ölçü Aletlerinin Tanıtılması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066B203-8BFA-4B85-8CD5-FE0BAC43AC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90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164F382-1BA2-4284-81F6-86BFDEA98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Ölçü Aletlerinin Tanıtılması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3D09A07-C4DB-47A1-94C1-A1016EFF67C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22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6BFFF9EF-287E-436F-AAC4-DEF3978D7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Ölçü Aletlerinin Tanıtılması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3895AB5-5E60-4332-9A84-EDC7B1C568B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326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86C951E-83D6-4EC7-A120-EE1056F5E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1"/>
                </a:solidFill>
              </a:rPr>
              <a:t>Ölçü Aletlerinin Tanıtılması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4CC29C8-C60C-405C-99C9-4DFF8930340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3745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D3FF4269-1D14-4839-9096-71691007A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Ölçü Aletlerinin Tanıtılması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184ED09-6A11-4D36-8001-2BC6FC651B7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549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69F8D00-E54A-42E2-A37E-9B07323D1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1"/>
                </a:solidFill>
              </a:rPr>
              <a:t>Ölçü Aletlerinin Tanıtılması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AA63D3C-58D8-4B84-9CF8-D55B7943AE0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37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AA3BB2F-8479-4CDE-9A1C-D60186738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1"/>
                </a:solidFill>
              </a:rPr>
              <a:t>Ölçü Aletlerinin Tanıtılması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39A08CC-1B34-4A90-A965-B8E3AEEFEAF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8895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B7B43F8-F958-4AB2-816A-C7425115A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Ölçü Aletlerinin Tanıtılması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85A371D-2B1F-4F5E-AED1-91B84A049CD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3449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72BF1F3-0FE9-45A9-ACF0-1D8FB1F54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1"/>
                </a:solidFill>
              </a:rPr>
              <a:t>Ölçü Aletlerinin Tanıtılması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00FFA2E-A6CD-4B62-8BA9-7D15257FE2D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8137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9BFCDAF0-625A-4DC6-AB10-1FD38BB3E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1"/>
                </a:solidFill>
              </a:rPr>
              <a:t>Ölçü Aletlerinin Tanıtılması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9E82203-01B7-4783-A279-29DE7CE01E1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536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422D5D2-C1E0-4416-992B-93EAA8CB3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Ölçme ve Ölçmenin Önemi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FC2FFD8-F0F2-42A8-90FD-090706EF7EE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146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F7D01757-7D59-459B-9A05-D8C486884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Ölçü Aletlerinin Sınıflandırılması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7ED0CCE-672B-41B7-ADD0-F07ED8742CC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9705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D939CA23-BF72-4D5C-BF4D-F504B7103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Ölçü Aletlerinin Sınıflandırılması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4488435-01DE-4FFB-B136-7C0BE3E4D4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9634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A9E62041-1861-4048-987B-29CBDAC3B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Ölçü Aletlerinin Sınıflandırılması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A674679-5C14-4769-853B-0822B80D038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7440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0388DCA2-55F0-4115-86A2-89ED03E0F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1"/>
                </a:solidFill>
              </a:rPr>
              <a:t>Ölçü Aletlerinin Sınıflandırılması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520D9CA-3E0D-4AEE-829F-32F859AB08C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5956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0EAA909-5271-43F9-B853-2C13D0102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rgbClr val="FFFFFE"/>
                </a:solidFill>
              </a:rPr>
              <a:t>Ölçü Aletlerinin Sınıflandırılması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DF579F2-792C-46CD-9DED-52C3A36E3CC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578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A1505ED8-015A-440F-ACF4-C19C3E6B5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1"/>
                </a:solidFill>
              </a:rPr>
              <a:t>Ölçü Aletlerinin Sınıflandırılması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7AC12CD-9188-48D4-B4E0-493ADFFAA30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746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9647EF30-5D32-488E-B6EB-B7317F179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>
                <a:solidFill>
                  <a:schemeClr val="tx1"/>
                </a:solidFill>
              </a:rPr>
              <a:t>Ölçü Aletlerinin Sınıflandırılması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CB43CE5-2199-4A00-9919-487999FA233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2750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C9F8485-D250-45AB-BDBD-9FF8E5EA1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Ölçü Aletlerine Ait Terimler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52B53B0-E080-4CF1-904C-EBE19586FC1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7331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F9675D8-78EA-45ED-B0DD-60C959080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Ölçü Aletlerine Ait Terimler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AFDB553-C94A-42F0-A663-47B8D416879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2225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04F8AE36-FEF9-4BC9-9360-952861D47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Ölçü Aletlerine Ait Terimler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18A014F-0637-4ECA-8A00-B37DC3BB432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113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14974B1-792B-4EDA-AEDF-9464436BE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Ölçme ve Ölçmenin Önemi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41292D1-DCAE-45D0-BE85-016C5404809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852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51B4E6A-E731-4397-8049-D875EE826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Ölçü Aletlerine Ait Terimler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BAC1A5A-B815-448E-8CA4-1EDC41DAC5A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703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3A8AF548-6E37-4A43-B6C1-A64202800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Ölçü Aletlerine Ait Terimler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25FBF89-FB4E-4CB8-97D7-69CF88EA077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6788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AADF23A0-37A2-4CC7-8C84-3E0982D6D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Ölçü Aletlerine Ait Terimler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3DA0F3A-E937-49F7-9C27-59EE6A9281D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9276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A7B2A729-38C9-4E9C-B2E6-C749AECEA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Ölçü Aletlerine Ait Terimler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910BB12-C8D7-40FD-AE08-04C59E2EEFD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6844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A77BB39D-706F-429D-957D-6AB7E5107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Ölçü Aletlerine Ait Terimler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8352863-C1E6-4142-996A-3EDF4C31A54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0265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F0492F8-AF5C-46C8-A4CC-5A9B5B2D2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Ölçü Aletleri / Analog Ölçü Aletleri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1FFA54D-36A1-4FA0-8076-57CBD8481BD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1849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F8F9E641-0D76-481E-A624-FC4042F13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Ölçü Aletleri / Analog Ölçü Aletleri</a:t>
            </a:r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7616BE6-9DD2-4874-AB7C-A9115C99FA4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3426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FC5C07AB-4B57-4E51-BC51-DFC90CC69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Ölçü Aletleri / Analog Ölçü Aletleri</a:t>
            </a:r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773B2A3-8964-4C09-BEF7-338DAF0ADDA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4418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7DC8CBDC-EA98-4D14-86D4-E9B8CCB8C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1"/>
                </a:solidFill>
              </a:rPr>
              <a:t>Ölçü Aletleri</a:t>
            </a:r>
            <a:br>
              <a:rPr lang="tr-TR">
                <a:solidFill>
                  <a:schemeClr val="tx1"/>
                </a:solidFill>
              </a:rPr>
            </a:br>
            <a:r>
              <a:rPr lang="tr-TR">
                <a:solidFill>
                  <a:schemeClr val="tx1"/>
                </a:solidFill>
              </a:rPr>
              <a:t>Analog Ölçü Aletleri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52277BC-3C56-4DB4-BB30-0FBFB060AF6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8102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4EE485E-CF45-42CE-8A1B-5C6C91D94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1"/>
                </a:solidFill>
              </a:rPr>
              <a:t>Ölçü Aletleri</a:t>
            </a:r>
            <a:br>
              <a:rPr lang="tr-TR">
                <a:solidFill>
                  <a:schemeClr val="tx1"/>
                </a:solidFill>
              </a:rPr>
            </a:br>
            <a:r>
              <a:rPr lang="tr-TR">
                <a:solidFill>
                  <a:schemeClr val="tx1"/>
                </a:solidFill>
              </a:rPr>
              <a:t>Analog Ölçü Aletleri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3BFAE1F-44E8-4CA7-B952-4FC4468316B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342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9C4BC1C2-1227-4761-BF5E-007F9FC90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Ölçme ve Ölçmenin Önemi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DE1515D-A841-4760-A2BE-E4802F9F9C2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0482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6FE1E80-027D-4F24-A6E2-ABFF91735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Ölçü Aletleri / Analog Ölçü Aletleri</a:t>
            </a:r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ADDE059-E36E-40EB-8B81-333DB0871A4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8058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D91461CF-22E7-420D-AFB0-8F2970A50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1"/>
                </a:solidFill>
              </a:rPr>
              <a:t>Ölçü Aletleri</a:t>
            </a:r>
            <a:br>
              <a:rPr lang="tr-TR">
                <a:solidFill>
                  <a:schemeClr val="tx1"/>
                </a:solidFill>
              </a:rPr>
            </a:br>
            <a:r>
              <a:rPr lang="tr-TR">
                <a:solidFill>
                  <a:schemeClr val="tx1"/>
                </a:solidFill>
              </a:rPr>
              <a:t>Analog Ölçü Aletleri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2965D7C-E83C-45E1-8C10-084343123AC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0916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3403337-701C-47B1-A254-520D25A3D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1"/>
                </a:solidFill>
              </a:rPr>
              <a:t>Ölçü Aletleri</a:t>
            </a:r>
            <a:br>
              <a:rPr lang="tr-TR">
                <a:solidFill>
                  <a:schemeClr val="tx1"/>
                </a:solidFill>
              </a:rPr>
            </a:br>
            <a:r>
              <a:rPr lang="tr-TR">
                <a:solidFill>
                  <a:schemeClr val="tx1"/>
                </a:solidFill>
              </a:rPr>
              <a:t>Analog Ölçü Aletleri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C84CFEB-4BF3-4B03-BCEF-6F9F7C42B22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603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82B6473-5CF4-4774-BE1A-BD248073D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Ölçü Aletleri / Analog Ölçü Aletleri</a:t>
            </a:r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60CADBC-7BFA-41BA-A7D3-B3FB2BE998E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9274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EB58AEB-32F8-4D19-BCFD-632FEF532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Ölçü Aletleri / Analog Ölçü Aletleri</a:t>
            </a:r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D923A95-3ABE-442F-92F2-B029E3D4050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8008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9DFAAF66-C1B3-4163-9729-E3A43E721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Ölçü Aletleri / Analog Ölçü Aletleri</a:t>
            </a:r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F938FF4-BA8C-49F8-8BDA-0A03E851870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3146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B987726-3DD6-4E07-B889-126DBEEEC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Ölçü Aletleri / Analog Ölçü Aletleri</a:t>
            </a:r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B0B526D-162E-4B47-AD8F-097EC07AD03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1087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F467E63A-BF7D-4540-A8AE-5906A52CF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1"/>
                </a:solidFill>
              </a:rPr>
              <a:t>Ölçü Aletleri</a:t>
            </a:r>
            <a:br>
              <a:rPr lang="tr-TR">
                <a:solidFill>
                  <a:schemeClr val="tx1"/>
                </a:solidFill>
              </a:rPr>
            </a:br>
            <a:r>
              <a:rPr lang="tr-TR">
                <a:solidFill>
                  <a:schemeClr val="tx1"/>
                </a:solidFill>
              </a:rPr>
              <a:t>Analog Ölçü Aletleri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9611729-F24F-42F5-BFDE-7981B1F8D8B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9966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D1022714-56CD-401C-A30B-46ACADC5D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1"/>
                </a:solidFill>
              </a:rPr>
              <a:t>Ölçü Aletleri</a:t>
            </a:r>
            <a:br>
              <a:rPr lang="tr-TR">
                <a:solidFill>
                  <a:schemeClr val="tx1"/>
                </a:solidFill>
              </a:rPr>
            </a:br>
            <a:r>
              <a:rPr lang="tr-TR">
                <a:solidFill>
                  <a:schemeClr val="tx1"/>
                </a:solidFill>
              </a:rPr>
              <a:t>Analog Ölçü Aletleri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1B81EA8-2C38-424E-8E7B-1B6590994FD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91107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F81A3143-7738-44A3-933C-F118185F8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Ölçü Aletleri / Dijital Ölçü Aletleri</a:t>
            </a:r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6ADB553-7FB3-442B-9815-EADADBEDAAB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838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F697C7BD-541A-4315-ACA0-9F4F30722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Ölçü Aletlerinin Tanıtılması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BAD5611-8342-4640-A7B3-29AFF46C47A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50616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EE0EA6B-0F85-4C17-8931-285FEFA6C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Ölçü Aletleri / Dijital Ölçü Aletleri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70D64ED-7E33-46E4-B6FE-C2A100ED1EA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8844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C6A8C72-71F0-417C-891C-6AEBFB3FE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Ölçü Aletleri / Dijital Ölçü Aletleri</a:t>
            </a:r>
            <a:endParaRPr lang="tr-TR" dirty="0">
              <a:solidFill>
                <a:srgbClr val="EBEBEB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B1FCA6F-8CA4-4BB7-B66F-E4613BC372B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51878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D91C284-7D0D-4C59-A420-A153C5AB5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Temel Doğru Akım Ölçmeleri / Akım Ölçmek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10D06D1-ED86-443E-9E10-180EA92B2A9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73232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AE97417E-825E-4805-B0C1-5331EB776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Temel Doğru Akım Ölçmeleri / Akım Ölçmek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8B49824-607F-4842-9C3A-36AFA21F21C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36253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7D51D138-1411-4C85-B68E-5BE8C910E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Temel Doğru Akım Ölçmeleri / Akım Ölçmek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DE1497F-E22D-4AD9-AD32-292D2B9FC7C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9135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6CDF11F6-DC3B-4159-9479-634F5A0D3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Temel Doğru Akım Ölçmeleri / Akım Ölçmek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EA0B685-2F7A-43D4-B454-4ABF7C345E1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48697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34A0D129-6005-4EE2-9E28-5CDDA0C89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Temel Doğru Akım Ölçmeleri / Akım Ölçmek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4EFED2A-955B-4DEA-B6AC-4117C223CC1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15784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8FE8B8D-3F4A-4F35-B2B3-9B3BEF8BC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Temel Doğru Akım Ölçmeleri / Akım Ölçmek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3596505-B60F-474B-9E99-2503637C635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52065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0009A4E4-E95D-402B-9C36-59A51B0B1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Temel Doğru Akım Ölçmeleri / Akım Ölçmek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10E92EA-92EF-4ED8-BEAE-E214A4B9189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32892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A53FA143-0C17-41AA-B068-FEC1E0628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Temel Doğru Akım Ölçmeleri / Akım Ölçmek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BC63C94-4E41-4A55-BE2E-A1805653889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244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02EBE6C-235A-4A51-A303-4BFBAC81C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Ölçü Aletlerinin Tanıtılması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E8F1A96-2CAC-4859-B3F8-0FD56F500C9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39767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6E07933-10D9-4E9F-A634-319320153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Temel Doğru Akım Ölçmeleri / Akım Ölçmek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C752AC4-3C75-44B2-AFA5-096325E953E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8226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31ED1051-4066-4173-A80B-E5F9C9BF7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Temel Doğru Akım Ölçmeleri / Akım Ölçmek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6AA39EE-5ACE-4060-92D8-FC0FD610848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33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D8F9A9E6-B8EB-4573-872C-335C2E386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1"/>
                </a:solidFill>
              </a:rPr>
              <a:t>Temel Doğru Akım Ölçmeleri/ Akım Ölçmek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E4EE650-CCB3-4330-8AFC-F577E4E8D54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61135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C403A48-3A1B-4647-9159-C5E3091C0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Temel Doğru Akım Ölçmeleri / Gerilim Ölçmek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C7C9D01-6BBE-4963-99CF-FB4A4FB54A3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94227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6CBCE2C4-AA67-46D5-962D-E1446791F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Temel Doğru Akım Ölçmeleri / Gerilim Ölçmek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810E406-2125-4B35-BDD4-1961620987B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58724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93D2D8C9-0385-4C4D-B17E-D130E00D7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Temel Doğru Akım Ölçmeleri / Gerilim Ölçmek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4355C12-DE49-46E3-9854-8C1B8C9CBDB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35445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DE761F53-BEBE-4260-B9F6-EE34A75CE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Temel Doğru Akım Ölçmeleri / Gerilim Ölçmek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A242313-6E3A-4390-A0B0-59CE2122A32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98923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A517C814-2AD5-4FE4-8932-D29DFEF9C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Temel Doğru Akım Ölçmeleri / Gerilim Ölçmek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0FEED6C-643F-4A12-8AB5-00001551EB1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54942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ACE31ED2-B026-48DC-BAAB-DD1CC3E45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Temel Doğru Akım Ölçmeleri / Akım Ölçmek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4182167-A4C2-4122-ABE1-FDE9EB46BAC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22415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59806BA-4845-4400-AF3D-FD7B88936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Temel Doğru Akım Ölçmeleri / Akım Ölçmek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0F4016C-EA24-45DA-A975-F9423864D8F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394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E06378D6-250B-44ED-9E23-57CE30E7E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Ölçü Aletlerinin Tanıtılması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49AB38A-00CC-4D43-8489-CEC063E0C99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93927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E78BE559-2264-4B67-BDEA-646A64809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Temel Doğru Akım Ölçmeleri / Akım Ölçmek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38BB9F0-D63B-41F3-AA97-39D993C1E72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24266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468B788-C557-40C3-8E34-7D766C5B7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Temel Doğru Akım Ölçmeleri / Direnç Ölçmek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07ACB24-88E1-492D-BED9-DD8BDDC85C4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49462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D1A684C9-CCFC-48A5-A8BC-71D010533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Temel Doğru Akım Ölçmeleri / Direnç Ölçmek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5C1D681-2713-4502-8EF4-9A4BAE52480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47468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AC6CE488-59C9-4C67-A396-8EE92CF08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1"/>
                </a:solidFill>
              </a:rPr>
              <a:t>Temel Doğru Akım Ölçmeleri / Direnç Ölçmek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C4CF569-A97E-4F74-96BA-E4E5CB77B22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82952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0D287217-6540-41C4-A653-D1D8F27D9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1"/>
                </a:solidFill>
              </a:rPr>
              <a:t>Temel Doğru Akım Ölçmeleri / Direnç Ölçmek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642846E-1DA3-43BF-A33E-BC886674670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80900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AA9A64D9-52F3-42A4-8B95-6E29DC02F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Temel Doğru Akım Ölçmeleri / Direnç Ölçmek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14D06EF-7063-4DA1-A851-AD979F05C7A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31691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96CBF10B-8819-4228-AF53-CD3135CD5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Temel Doğru Akım Ölçmeleri / Direnç Ölçmek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DB5C737-0F19-442B-9DBA-2AD8F2D351E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77409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6A55919-9C11-49F0-BFE2-2FF5997EC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1"/>
                </a:solidFill>
              </a:rPr>
              <a:t>Temel Doğru Akım Ölçmeleri / Direnç Ölçmek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D4E77D7-91C4-4695-932F-08BC7104A82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47100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3DCF946-F0DB-43FC-AAB1-CC23B4751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1"/>
                </a:solidFill>
              </a:rPr>
              <a:t>Temel Doğru Akım Ölçmeleri / Direnç Ölçmek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5632266-42CB-4BCE-BF9D-E2F8844E1A4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655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0D22096A-7415-47B0-8BAF-F6CEA0477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Ölçü Aletlerinin Tanıtılması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9C766FE-251D-4A4F-A598-8EC694F258F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901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6561B21-352E-43C2-915B-6B2C5A065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Ölçü Aletlerinin Tanıtılması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038215D-64EC-460D-B72A-5ED27F8AFEC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8933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404</Words>
  <Application>Microsoft Office PowerPoint</Application>
  <PresentationFormat>Geniş ekran</PresentationFormat>
  <Paragraphs>78</Paragraphs>
  <Slides>78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78</vt:i4>
      </vt:variant>
    </vt:vector>
  </HeadingPairs>
  <TitlesOfParts>
    <vt:vector size="82" baseType="lpstr">
      <vt:lpstr>Arial</vt:lpstr>
      <vt:lpstr>Calibri</vt:lpstr>
      <vt:lpstr>Calibri Light</vt:lpstr>
      <vt:lpstr>Office Teması</vt:lpstr>
      <vt:lpstr>1. ÜNİTE</vt:lpstr>
      <vt:lpstr>Ölçme ve Ölçmenin Önemi</vt:lpstr>
      <vt:lpstr>Ölçme ve Ölçmenin Önemi</vt:lpstr>
      <vt:lpstr>Ölçme ve Ölçmenin Önemi</vt:lpstr>
      <vt:lpstr>Ölçü Aletlerinin Tanıtılması</vt:lpstr>
      <vt:lpstr>Ölçü Aletlerinin Tanıtılması</vt:lpstr>
      <vt:lpstr>Ölçü Aletlerinin Tanıtılması</vt:lpstr>
      <vt:lpstr>Ölçü Aletlerinin Tanıtılması</vt:lpstr>
      <vt:lpstr>Ölçü Aletlerinin Tanıtılması</vt:lpstr>
      <vt:lpstr>Ölçü Aletlerinin Tanıtılması</vt:lpstr>
      <vt:lpstr>Ölçü Aletlerinin Tanıtılması</vt:lpstr>
      <vt:lpstr>Ölçü Aletlerinin Tanıtılması</vt:lpstr>
      <vt:lpstr>Ölçü Aletlerinin Tanıtılması</vt:lpstr>
      <vt:lpstr>Ölçü Aletlerinin Tanıtılması</vt:lpstr>
      <vt:lpstr>Ölçü Aletlerinin Tanıtılması</vt:lpstr>
      <vt:lpstr>Ölçü Aletlerinin Tanıtılması</vt:lpstr>
      <vt:lpstr>Ölçü Aletlerinin Tanıtılması</vt:lpstr>
      <vt:lpstr>Ölçü Aletlerinin Tanıtılması</vt:lpstr>
      <vt:lpstr>Ölçü Aletlerinin Tanıtılması</vt:lpstr>
      <vt:lpstr>Ölçü Aletlerinin Sınıflandırılması</vt:lpstr>
      <vt:lpstr>Ölçü Aletlerinin Sınıflandırılması</vt:lpstr>
      <vt:lpstr>Ölçü Aletlerinin Sınıflandırılması</vt:lpstr>
      <vt:lpstr>Ölçü Aletlerinin Sınıflandırılması</vt:lpstr>
      <vt:lpstr>Ölçü Aletlerinin Sınıflandırılması</vt:lpstr>
      <vt:lpstr>Ölçü Aletlerinin Sınıflandırılması</vt:lpstr>
      <vt:lpstr>Ölçü Aletlerinin Sınıflandırılması</vt:lpstr>
      <vt:lpstr>Ölçü Aletlerine Ait Terimler</vt:lpstr>
      <vt:lpstr>Ölçü Aletlerine Ait Terimler</vt:lpstr>
      <vt:lpstr>Ölçü Aletlerine Ait Terimler</vt:lpstr>
      <vt:lpstr>Ölçü Aletlerine Ait Terimler</vt:lpstr>
      <vt:lpstr>Ölçü Aletlerine Ait Terimler</vt:lpstr>
      <vt:lpstr>Ölçü Aletlerine Ait Terimler</vt:lpstr>
      <vt:lpstr>Ölçü Aletlerine Ait Terimler</vt:lpstr>
      <vt:lpstr>Ölçü Aletlerine Ait Terimler</vt:lpstr>
      <vt:lpstr>Ölçü Aletleri / Analog Ölçü Aletleri</vt:lpstr>
      <vt:lpstr>Ölçü Aletleri / Analog Ölçü Aletleri</vt:lpstr>
      <vt:lpstr>Ölçü Aletleri / Analog Ölçü Aletleri</vt:lpstr>
      <vt:lpstr>Ölçü Aletleri Analog Ölçü Aletleri</vt:lpstr>
      <vt:lpstr>Ölçü Aletleri Analog Ölçü Aletleri</vt:lpstr>
      <vt:lpstr>Ölçü Aletleri / Analog Ölçü Aletleri</vt:lpstr>
      <vt:lpstr>Ölçü Aletleri Analog Ölçü Aletleri</vt:lpstr>
      <vt:lpstr>Ölçü Aletleri Analog Ölçü Aletleri</vt:lpstr>
      <vt:lpstr>Ölçü Aletleri / Analog Ölçü Aletleri</vt:lpstr>
      <vt:lpstr>Ölçü Aletleri / Analog Ölçü Aletleri</vt:lpstr>
      <vt:lpstr>Ölçü Aletleri / Analog Ölçü Aletleri</vt:lpstr>
      <vt:lpstr>Ölçü Aletleri / Analog Ölçü Aletleri</vt:lpstr>
      <vt:lpstr>Ölçü Aletleri Analog Ölçü Aletleri</vt:lpstr>
      <vt:lpstr>Ölçü Aletleri Analog Ölçü Aletleri</vt:lpstr>
      <vt:lpstr>Ölçü Aletleri / Dijital Ölçü Aletleri</vt:lpstr>
      <vt:lpstr>Ölçü Aletleri / Dijital Ölçü Aletleri</vt:lpstr>
      <vt:lpstr>Ölçü Aletleri / Dijital Ölçü Aletleri</vt:lpstr>
      <vt:lpstr>Temel Doğru Akım Ölçmeleri / Akım Ölçmek</vt:lpstr>
      <vt:lpstr>Temel Doğru Akım Ölçmeleri / Akım Ölçmek</vt:lpstr>
      <vt:lpstr>Temel Doğru Akım Ölçmeleri / Akım Ölçmek</vt:lpstr>
      <vt:lpstr>Temel Doğru Akım Ölçmeleri / Akım Ölçmek</vt:lpstr>
      <vt:lpstr>Temel Doğru Akım Ölçmeleri / Akım Ölçmek</vt:lpstr>
      <vt:lpstr>Temel Doğru Akım Ölçmeleri / Akım Ölçmek</vt:lpstr>
      <vt:lpstr>Temel Doğru Akım Ölçmeleri / Akım Ölçmek</vt:lpstr>
      <vt:lpstr>Temel Doğru Akım Ölçmeleri / Akım Ölçmek</vt:lpstr>
      <vt:lpstr>Temel Doğru Akım Ölçmeleri / Akım Ölçmek</vt:lpstr>
      <vt:lpstr>Temel Doğru Akım Ölçmeleri / Akım Ölçmek</vt:lpstr>
      <vt:lpstr>Temel Doğru Akım Ölçmeleri/ Akım Ölçmek</vt:lpstr>
      <vt:lpstr>Temel Doğru Akım Ölçmeleri / Gerilim Ölçmek</vt:lpstr>
      <vt:lpstr>Temel Doğru Akım Ölçmeleri / Gerilim Ölçmek</vt:lpstr>
      <vt:lpstr>Temel Doğru Akım Ölçmeleri / Gerilim Ölçmek</vt:lpstr>
      <vt:lpstr>Temel Doğru Akım Ölçmeleri / Gerilim Ölçmek</vt:lpstr>
      <vt:lpstr>Temel Doğru Akım Ölçmeleri / Gerilim Ölçmek</vt:lpstr>
      <vt:lpstr>Temel Doğru Akım Ölçmeleri / Akım Ölçmek</vt:lpstr>
      <vt:lpstr>Temel Doğru Akım Ölçmeleri / Akım Ölçmek</vt:lpstr>
      <vt:lpstr>Temel Doğru Akım Ölçmeleri / Akım Ölçmek</vt:lpstr>
      <vt:lpstr>Temel Doğru Akım Ölçmeleri / Direnç Ölçmek</vt:lpstr>
      <vt:lpstr>Temel Doğru Akım Ölçmeleri / Direnç Ölçmek</vt:lpstr>
      <vt:lpstr>Temel Doğru Akım Ölçmeleri / Direnç Ölçmek</vt:lpstr>
      <vt:lpstr>Temel Doğru Akım Ölçmeleri / Direnç Ölçmek</vt:lpstr>
      <vt:lpstr>Temel Doğru Akım Ölçmeleri / Direnç Ölçmek</vt:lpstr>
      <vt:lpstr>Temel Doğru Akım Ölçmeleri / Direnç Ölçmek</vt:lpstr>
      <vt:lpstr>Temel Doğru Akım Ölçmeleri / Direnç Ölçmek</vt:lpstr>
      <vt:lpstr>Temel Doğru Akım Ölçmeleri / Direnç Ölçmek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ÜNİTE</dc:title>
  <dc:creator>hüseyin k.erdem</dc:creator>
  <cp:lastModifiedBy>hüseyin k.erdem</cp:lastModifiedBy>
  <cp:revision>1</cp:revision>
  <dcterms:created xsi:type="dcterms:W3CDTF">2021-02-10T20:33:59Z</dcterms:created>
  <dcterms:modified xsi:type="dcterms:W3CDTF">2021-02-10T20:33:59Z</dcterms:modified>
</cp:coreProperties>
</file>