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23BD2B-60BD-473B-9A9D-8FD78952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D669AFF-A52F-439A-AFB6-833AD8F4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FA4-BEB4-473A-95B3-1F2F2DE54307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10CC9E5-48EE-4B1F-9C94-E2C13207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1159F0-10DA-4EF1-BED4-21BD291D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5F6-EB55-4B65-B3C4-76789131D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65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7724B17-6229-4554-A621-E02BD38F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C12108A-E860-416A-8827-F894F51D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11DD60-5E18-4C56-BB48-17CC91E1D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FA4-BEB4-473A-95B3-1F2F2DE54307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FD1F012-4EBD-4260-9638-4BB12D828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54DCDD-BEEC-4F23-92EA-420398772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85F6-EB55-4B65-B3C4-76789131D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31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68151F6-8CE8-4D4E-9F25-361213E8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1. ÜNİTE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FF8EF7-2485-4214-ADAD-DDEF17D68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6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6F069FE-3212-40A9-8539-51D7C90F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66B203-8BFA-4B85-8CD5-FE0BAC43A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9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164F382-1BA2-4284-81F6-86BFDEA9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D09A07-C4DB-47A1-94C1-A1016EFF6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BFFF9EF-287E-436F-AAC4-DEF3978D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895AB5-5E60-4332-9A84-EDC7B1C56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26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86C951E-83D6-4EC7-A120-EE1056F5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Tanıtılması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CC29C8-C60C-405C-99C9-4DFF89303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7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3FF4269-1D14-4839-9096-71691007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84ED09-6A11-4D36-8001-2BC6FC651B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69F8D00-E54A-42E2-A37E-9B07323D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Tanıtılması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A63D3C-58D8-4B84-9CF8-D55B7943A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AA3BB2F-8479-4CDE-9A1C-D6018673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Tanıtılması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9A08CC-1B34-4A90-A965-B8E3AEEFEA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B7B43F8-F958-4AB2-816A-C7425115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5A371D-2B1F-4F5E-AED1-91B84A049C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4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72BF1F3-0FE9-45A9-ACF0-1D8FB1F5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Tanıtılması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00FFA2E-A6CD-4B62-8BA9-7D15257FE2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1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BFCDAF0-625A-4DC6-AB10-1FD38BB3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Tanıtılması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E82203-01B7-4783-A279-29DE7CE01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3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422D5D2-C1E0-4416-992B-93EAA8CB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Ölçme ve Ölçmenin Önemi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C2FFD8-F0F2-42A8-90FD-090706EF7E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7D01757-7D59-459B-9A05-D8C48688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Sınıflandırılması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ED0CCE-672B-41B7-ADD0-F07ED8742C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939CA23-BF72-4D5C-BF4D-F504B710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Sınıflandırılması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4488435-01DE-4FFB-B136-7C0BE3E4D4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6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9E62041-1861-4048-987B-29CBDAC3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Sınıflandırılması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A674679-5C14-4769-853B-0822B80D0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44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388DCA2-55F0-4115-86A2-89ED03E0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Sınıflandırılması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20D9CA-3E0D-4AEE-829F-32F859AB08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95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0EAA909-5271-43F9-B853-2C13D010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FE"/>
                </a:solidFill>
              </a:rPr>
              <a:t>Ölçü Aletlerinin Sınıflandırılması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F579F2-792C-46CD-9DED-52C3A36E3C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1505ED8-015A-440F-ACF4-C19C3E6B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Aletlerinin Sınıflandırılması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AC12CD-9188-48D4-B4E0-493ADFFAA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4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647EF30-5D32-488E-B6EB-B7317F17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>
                <a:solidFill>
                  <a:schemeClr val="tx1"/>
                </a:solidFill>
              </a:rPr>
              <a:t>Ölçü Aletlerinin Sınıflandırılması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B43CE5-2199-4A00-9919-487999FA23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5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C9F8485-D250-45AB-BDBD-9FF8E5EA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52B53B0-E080-4CF1-904C-EBE19586F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33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F9675D8-78EA-45ED-B0DD-60C95908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AFDB553-C94A-42F0-A663-47B8D41687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2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4F8AE36-FEF9-4BC9-9360-952861D4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18A014F-0637-4ECA-8A00-B37DC3BB4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1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14974B1-792B-4EDA-AEDF-9464436B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Ölçme ve Ölçmenin Önemi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41292D1-DCAE-45D0-BE85-016C540480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51B4E6A-E731-4397-8049-D875EE82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AC1A5A-B815-448E-8CA4-1EDC41DAC5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A8AF548-6E37-4A43-B6C1-A6420280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5FBF89-FB4E-4CB8-97D7-69CF88EA0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8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ADF23A0-37A2-4CC7-8C84-3E0982D6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DA0F3A-E937-49F7-9C27-59EE6A928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7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7B2A729-38C9-4E9C-B2E6-C749AECE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10BB12-C8D7-40FD-AE08-04C59E2EEF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84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77BB39D-706F-429D-957D-6AB7E510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Aletlerine Ait Terimler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352863-C1E6-4142-996A-3EDF4C31A5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6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F0492F8-AF5C-46C8-A4CC-5A9B5B2D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FFA54D-36A1-4FA0-8076-57CBD8481B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4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8F9E641-0D76-481E-A624-FC4042F1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616BE6-9DD2-4874-AB7C-A9115C99F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42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C5C07AB-4B57-4E51-BC51-DFC90CC6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773B2A3-8964-4C09-BEF7-338DAF0ADD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4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DC8CBDC-EA98-4D14-86D4-E9B8CCB8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52277BC-3C56-4DB4-BB30-0FBFB060AF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0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4EE485E-CF45-42CE-8A1B-5C6C91D9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BFAE1F-44E8-4CA7-B952-4FC446831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C4BC1C2-1227-4761-BF5E-007F9FC9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Ölçme ve Ölçmenin Önemi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DE1515D-A841-4760-A2BE-E4802F9F9C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48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6FE1E80-027D-4F24-A6E2-ABFF91735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ADDE059-E36E-40EB-8B81-333DB0871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5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91461CF-22E7-420D-AFB0-8F2970A5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965D7C-E83C-45E1-8C10-084343123A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1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3403337-701C-47B1-A254-520D25A3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84CFEB-4BF3-4B03-BCEF-6F9F7C42B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82B6473-5CF4-4774-BE1A-BD248073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0CADBC-7BFA-41BA-A7D3-B3FB2BE998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7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EB58AEB-32F8-4D19-BCFD-632FEF53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D923A95-3ABE-442F-92F2-B029E3D405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0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DFAAF66-C1B3-4163-9729-E3A43E72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938FF4-BA8C-49F8-8BDA-0A03E85187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4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B987726-3DD6-4E07-B889-126DBEEE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Analog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0B526D-162E-4B47-AD8F-097EC07AD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08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467E63A-BF7D-4540-A8AE-5906A52C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611729-F24F-42F5-BFDE-7981B1F8D8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6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1022714-56CD-401C-A30B-46ACADC5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Ölçü Aletleri</a:t>
            </a:r>
            <a:br>
              <a:rPr lang="tr-TR">
                <a:solidFill>
                  <a:schemeClr val="tx1"/>
                </a:solidFill>
              </a:rPr>
            </a:br>
            <a:r>
              <a:rPr lang="tr-TR">
                <a:solidFill>
                  <a:schemeClr val="tx1"/>
                </a:solidFill>
              </a:rPr>
              <a:t>Analog Ölçü Aletleri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B81EA8-2C38-424E-8E7B-1B6590994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11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81A3143-7738-44A3-933C-F118185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Dijital Ölçü Aletleri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ADB553-7FB3-442B-9815-EADADBEDAA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697C7BD-541A-4315-ACA0-9F4F3072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BAD5611-8342-4640-A7B3-29AFF46C47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6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EE0EA6B-0F85-4C17-8931-285FEFA6C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Dijital Ölçü Aletleri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70D64ED-7E33-46E4-B6FE-C2A100ED1E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4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C6A8C72-71F0-417C-891C-6AEBFB3F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 / Dijital Ölçü Aletleri</a:t>
            </a:r>
            <a:endParaRPr lang="tr-TR" dirty="0">
              <a:solidFill>
                <a:srgbClr val="EBEBEB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1FCA6F-8CA4-4BB7-B66F-E4613BC372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8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D91C284-7D0D-4C59-A420-A153C5AB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0D06D1-ED86-443E-9E10-180EA92B2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2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E97417E-825E-4805-B0C1-5331EB77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B49824-607F-4842-9C3A-36AFA21F2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62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D51D138-1411-4C85-B68E-5BE8C910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E1497F-E22D-4AD9-AD32-292D2B9FC7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3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CDF11F6-DC3B-4159-9479-634F5A0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A0B685-2F7A-43D4-B454-4ABF7C345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86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4A0D129-6005-4EE2-9E28-5CDDA0C8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EFED2A-955B-4DEA-B6AC-4117C223CC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7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8FE8B8D-3F4A-4F35-B2B3-9B3BEF8B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596505-B60F-474B-9E99-2503637C6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0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009A4E4-E95D-402B-9C36-59A51B0B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0E92EA-92EF-4ED8-BEAE-E214A4B91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8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53FA143-0C17-41AA-B068-FEC1E062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C63C94-4E41-4A55-BE2E-A18056538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02EBE6C-235A-4A51-A303-4BFBAC81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8F1A96-2CAC-4859-B3F8-0FD56F500C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976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6E07933-10D9-4E9F-A634-31932015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C752AC4-3C75-44B2-AFA5-096325E95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22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1ED1051-4066-4173-A80B-E5F9C9BF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6AA39EE-5ACE-4060-92D8-FC0FD6108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8F9A9E6-B8EB-4573-872C-335C2E38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Temel Doğru Akım Ölçmeleri/ Akım Ölçmek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4EE650-CCB3-4330-8AFC-F577E4E8D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1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C403A48-3A1B-4647-9159-C5E3091C0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Gerilim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7C9D01-6BBE-4963-99CF-FB4A4FB54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2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CBCE2C4-AA67-46D5-962D-E1446791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Gerilim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10E406-2125-4B35-BDD4-196162098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87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3D2D8C9-0385-4C4D-B17E-D130E00D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Gerilim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355C12-DE49-46E3-9854-8C1B8C9CBD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44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E761F53-BEBE-4260-B9F6-EE34A75C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Gerilim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A242313-6E3A-4390-A0B0-59CE2122A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89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517C814-2AD5-4FE4-8932-D29DFEF9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Gerilim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FEED6C-643F-4A12-8AB5-00001551EB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494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CE31ED2-B026-48DC-BAAB-DD1CC3E4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182167-A4C2-4122-ABE1-FDE9EB46B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4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59806BA-4845-4400-AF3D-FD7B8893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0F4016C-EA24-45DA-A975-F9423864D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06378D6-250B-44ED-9E23-57CE30E7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49AB38A-00CC-4D43-8489-CEC063E0C9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9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78BE559-2264-4B67-BDEA-646A6480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Akım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38BB9F0-D63B-41F3-AA97-39D993C1E7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42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468B788-C557-40C3-8E34-7D766C5B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Direnç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7ACB24-88E1-492D-BED9-DD8BDDC85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946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1A684C9-CCFC-48A5-A8BC-71D01053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Direnç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C1D681-2713-4502-8EF4-9A4BAE5248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74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C6CE488-59C9-4C67-A396-8EE92CF0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Temel Doğru Akım Ölçmeleri / Direnç Ölçmek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C4CF569-A97E-4F74-96BA-E4E5CB77B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295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D287217-6540-41C4-A653-D1D8F27D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Temel Doğru Akım Ölçmeleri / Direnç Ölçmek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42846E-1DA3-43BF-A33E-BC8866746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09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A9A64D9-52F3-42A4-8B95-6E29DC02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Direnç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14D06EF-7063-4DA1-A851-AD979F05C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169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6CBF10B-8819-4228-AF53-CD3135CD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Temel Doğru Akım Ölçmeleri / Direnç Ölçmek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B5C737-0F19-442B-9DBA-2AD8F2D35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4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6A55919-9C11-49F0-BFE2-2FF5997E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Temel Doğru Akım Ölçmeleri / Direnç Ölçmek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4E77D7-91C4-4695-932F-08BC7104A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10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3DCF946-F0DB-43FC-AAB1-CC23B475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Temel Doğru Akım Ölçmeleri / Direnç Ölçmek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632266-42CB-4BCE-BF9D-E2F8844E1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5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D22096A-7415-47B0-8BAF-F6CEA047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C766FE-251D-4A4F-A598-8EC694F258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6561B21-352E-43C2-915B-6B2C5A06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Ölçü Aletlerinin Tanıtılması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38215D-64EC-460D-B72A-5ED27F8AFE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9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Geniş ekran</PresentationFormat>
  <Paragraphs>78</Paragraphs>
  <Slides>78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Teması</vt:lpstr>
      <vt:lpstr>1. ÜNİTE</vt:lpstr>
      <vt:lpstr>Ölçme ve Ölçmenin Önemi</vt:lpstr>
      <vt:lpstr>Ölçme ve Ölçmenin Önemi</vt:lpstr>
      <vt:lpstr>Ölçme ve Ölçmenin Önemi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Tanıtılması</vt:lpstr>
      <vt:lpstr>Ölçü Aletlerinin Sınıflandırılması</vt:lpstr>
      <vt:lpstr>Ölçü Aletlerinin Sınıflandırılması</vt:lpstr>
      <vt:lpstr>Ölçü Aletlerinin Sınıflandırılması</vt:lpstr>
      <vt:lpstr>Ölçü Aletlerinin Sınıflandırılması</vt:lpstr>
      <vt:lpstr>Ölçü Aletlerinin Sınıflandırılması</vt:lpstr>
      <vt:lpstr>Ölçü Aletlerinin Sınıflandırılması</vt:lpstr>
      <vt:lpstr>Ölçü Aletlerinin Sınıflandırılması</vt:lpstr>
      <vt:lpstr>Ölçü Aletlerine Ait Terimler</vt:lpstr>
      <vt:lpstr>Ölçü Aletlerine Ait Terimler</vt:lpstr>
      <vt:lpstr>Ölçü Aletlerine Ait Terimler</vt:lpstr>
      <vt:lpstr>Ölçü Aletlerine Ait Terimler</vt:lpstr>
      <vt:lpstr>Ölçü Aletlerine Ait Terimler</vt:lpstr>
      <vt:lpstr>Ölçü Aletlerine Ait Terimler</vt:lpstr>
      <vt:lpstr>Ölçü Aletlerine Ait Terimler</vt:lpstr>
      <vt:lpstr>Ölçü Aletlerine Ait Terimler</vt:lpstr>
      <vt:lpstr>Ölçü Aletleri / Analog Ölçü Aletleri</vt:lpstr>
      <vt:lpstr>Ölçü Aletleri / Analog Ölçü Aletleri</vt:lpstr>
      <vt:lpstr>Ölçü Aletleri / Analog Ölçü Aletleri</vt:lpstr>
      <vt:lpstr>Ölçü Aletleri Analog Ölçü Aletleri</vt:lpstr>
      <vt:lpstr>Ölçü Aletleri Analog Ölçü Aletleri</vt:lpstr>
      <vt:lpstr>Ölçü Aletleri / Analog Ölçü Aletleri</vt:lpstr>
      <vt:lpstr>Ölçü Aletleri Analog Ölçü Aletleri</vt:lpstr>
      <vt:lpstr>Ölçü Aletleri Analog Ölçü Aletleri</vt:lpstr>
      <vt:lpstr>Ölçü Aletleri / Analog Ölçü Aletleri</vt:lpstr>
      <vt:lpstr>Ölçü Aletleri / Analog Ölçü Aletleri</vt:lpstr>
      <vt:lpstr>Ölçü Aletleri / Analog Ölçü Aletleri</vt:lpstr>
      <vt:lpstr>Ölçü Aletleri / Analog Ölçü Aletleri</vt:lpstr>
      <vt:lpstr>Ölçü Aletleri Analog Ölçü Aletleri</vt:lpstr>
      <vt:lpstr>Ölçü Aletleri Analog Ölçü Aletleri</vt:lpstr>
      <vt:lpstr>Ölçü Aletleri / Dijital Ölçü Aletleri</vt:lpstr>
      <vt:lpstr>Ölçü Aletleri / Dijital Ölçü Aletleri</vt:lpstr>
      <vt:lpstr>Ölçü Aletleri / Dijital Ölçü Aletleri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Ölçmeleri/ Akım Ölçmek</vt:lpstr>
      <vt:lpstr>Temel Doğru Akım Ölçmeleri / Gerilim Ölçmek</vt:lpstr>
      <vt:lpstr>Temel Doğru Akım Ölçmeleri / Gerilim Ölçmek</vt:lpstr>
      <vt:lpstr>Temel Doğru Akım Ölçmeleri / Gerilim Ölçmek</vt:lpstr>
      <vt:lpstr>Temel Doğru Akım Ölçmeleri / Gerilim Ölçmek</vt:lpstr>
      <vt:lpstr>Temel Doğru Akım Ölçmeleri / Gerilim Ölçmek</vt:lpstr>
      <vt:lpstr>Temel Doğru Akım Ölçmeleri / Akım Ölçmek</vt:lpstr>
      <vt:lpstr>Temel Doğru Akım Ölçmeleri / Akım Ölçmek</vt:lpstr>
      <vt:lpstr>Temel Doğru Akım Ölçmeleri / Akım Ölçmek</vt:lpstr>
      <vt:lpstr>Temel Doğru Akım Ölçmeleri / Direnç Ölçmek</vt:lpstr>
      <vt:lpstr>Temel Doğru Akım Ölçmeleri / Direnç Ölçmek</vt:lpstr>
      <vt:lpstr>Temel Doğru Akım Ölçmeleri / Direnç Ölçmek</vt:lpstr>
      <vt:lpstr>Temel Doğru Akım Ölçmeleri / Direnç Ölçmek</vt:lpstr>
      <vt:lpstr>Temel Doğru Akım Ölçmeleri / Direnç Ölçmek</vt:lpstr>
      <vt:lpstr>Temel Doğru Akım Ölçmeleri / Direnç Ölçmek</vt:lpstr>
      <vt:lpstr>Temel Doğru Akım Ölçmeleri / Direnç Ölçmek</vt:lpstr>
      <vt:lpstr>Temel Doğru Akım Ölçmeleri / Direnç Ölçmek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ÜNİTE</dc:title>
  <dc:creator>hüseyin k.erdem</dc:creator>
  <cp:lastModifiedBy>hüseyin k.erdem</cp:lastModifiedBy>
  <cp:revision>1</cp:revision>
  <dcterms:created xsi:type="dcterms:W3CDTF">2021-02-10T20:33:59Z</dcterms:created>
  <dcterms:modified xsi:type="dcterms:W3CDTF">2021-02-10T20:33:59Z</dcterms:modified>
</cp:coreProperties>
</file>