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AB1C8-6F8F-4990-B275-5C3B244AAE0F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11AE8-A485-4B82-855C-039DE31B662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br>
              <a:rPr lang="tr-TR" dirty="0" smtClean="0"/>
            </a:br>
            <a:r>
              <a:rPr lang="tr-TR" dirty="0" smtClean="0"/>
              <a:t>4. HAFTA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DR. CİHAN SERHAT KART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 HASTALIĞI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Meslek hastalığı, sigortalının çalıştığı veya yaptığı işin niteliğinden dolayı tekrarlanan bir sebeple veya işin yürütüm şartları yüzünden uğradığı geçici veya sürekli hastalık, bedensel veya ruhsal özürlülük halleridir.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HASTALIĞI TANIMLAMA SÜRECİ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Meslek hastalıkları tanılama sürecinde üç temel yaklaşım vardır:</a:t>
            </a:r>
          </a:p>
          <a:p>
            <a:r>
              <a:rPr lang="tr-TR" dirty="0" smtClean="0"/>
              <a:t> 1. Liste sistemi: Ulusal veya Uluslararası düzeyde hazırlanmış, içinde meslek hastalıklarının belirtildiği, gruplandırıldığı ve sınırlandırıldığı listelerdir. </a:t>
            </a:r>
          </a:p>
          <a:p>
            <a:r>
              <a:rPr lang="tr-TR" dirty="0" smtClean="0"/>
              <a:t>2. Kanıt sistemi: Meslek hastalığı oluşturan etmen veya etmenlerin kanıta dayalı olarak tespit edildiği ve buna dayanarak meslek hastalığı tanısının konulduğu sistemlerdir. </a:t>
            </a:r>
          </a:p>
          <a:p>
            <a:r>
              <a:rPr lang="tr-TR" dirty="0" smtClean="0"/>
              <a:t>3. Karma sistemi: Liste ve kanıt sisteminin birlikte kullanıldığı sistemlerdir.Ülkemizde karma sistemi ağırlıklı bir uygulama yürütülmektedir.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 İLGİLİ HASTALIK KAVRAMI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İşle ilgili hastalık; doğrudan işyerinden kaynaklanmasa bile, işyerindeki faktörlerden etkilenen ve seyri değişen hastalıklardır. İşle ilgili hastalıkların etyolojilerinde birden fazla sayıda faktörün bulunduğu, hastalıkların meydana gelmesinde mesleksel faktörlerin rolü olduğu da bilinmektedir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Uluslararası meslek hastalıkları listesine bir hastalığın eklenmesi için tanımlayıcı kriterler </a:t>
            </a:r>
            <a:endParaRPr lang="tr-TR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1. Maruz kalma ve etkilenim ilişkisinin güçlü ve bilimsel olarak ispatlanmış olması,</a:t>
            </a:r>
          </a:p>
          <a:p>
            <a:pPr>
              <a:buNone/>
            </a:pPr>
            <a:r>
              <a:rPr lang="tr-TR" dirty="0" smtClean="0"/>
              <a:t> 2. Hastalığın belli işlerde veya çalışma alanlarında ortaya çıkması,</a:t>
            </a:r>
          </a:p>
          <a:p>
            <a:pPr>
              <a:buNone/>
            </a:pPr>
            <a:r>
              <a:rPr lang="tr-TR" dirty="0" smtClean="0"/>
              <a:t> 3. Maruz kalan çalışan sayısı ile riskin şiddeti arasındaki ilişkinin kuvvetli olması, </a:t>
            </a:r>
          </a:p>
          <a:p>
            <a:pPr>
              <a:buNone/>
            </a:pPr>
            <a:r>
              <a:rPr lang="tr-TR" dirty="0" smtClean="0"/>
              <a:t>4. Hastalığın birçok ülkenin ulusal meslek hastalığı listesinde yer alması.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 HASTALIKLARI GRUPLARI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 Grubu: Kimyasal Maddelerle olan meslek hastalıkları</a:t>
            </a:r>
          </a:p>
          <a:p>
            <a:r>
              <a:rPr lang="tr-TR" dirty="0" smtClean="0"/>
              <a:t>B Grubu: Mesleki Cilt hastalıkları</a:t>
            </a:r>
          </a:p>
          <a:p>
            <a:r>
              <a:rPr lang="tr-TR" dirty="0" smtClean="0"/>
              <a:t>C Grubu: Pnömokonyozlar ve diğer Mesleki Solunum Sistemi hastalıkları</a:t>
            </a:r>
          </a:p>
          <a:p>
            <a:r>
              <a:rPr lang="tr-TR" dirty="0" smtClean="0"/>
              <a:t>D Grubu: Mesleki Bulaşıcı Hastalıkları</a:t>
            </a:r>
          </a:p>
          <a:p>
            <a:r>
              <a:rPr lang="tr-TR" dirty="0" smtClean="0"/>
              <a:t>E Grubu: Fiziksel etmenlerle olan Meslek Hastalıkları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İŞYERİ HEKİMİNİN GÖREVLERİ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işyerindeki meslek hastalıklarının araştırılması, izlenmesi, şüpheli durumlarda ilgili sağlık kuruluşlarına gönderilmesi işyeri hekiminin başlıca görevlerindendir. İSG Kanunu Madde 14, “İşveren, iş kazası ve meslek hastalıklarını aşağıdaki hallerde belirtilen sürede; iş kazalarını kazadan sonraki üç iş günü içinde, sağlık hizmeti sunucuları veya işyeri hekimi tarafından kendisine bildirilen meslek hastalıklarını, öğrendiği tarihten itibaren üç iş günü içinde Sosyal Güvenlik Kurumuna bildirir.” der.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 HASTALIĞININ TANISI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Meslek hastalığı tanısının konması için önemli olan iki ölçüt; işyeri ile bir hastalık arasında etmen-maruziyet ilişkisinin olması ve tanı konan hastalığın söz konusu meslek çalışanlarında toplum ortalamasına göre daha fazla görülmesidir. Etmen-maruziyet ilişkisinin net bir şekilde ortaya konabilmesi için; klinik ve patolojik tanıların konması, mesleki anamnez ve iş analizi, etmen ve hastalık ilişkisini ortaya koyan epidemiyolojik veriler yararlı olmaktadır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409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İŞ SAĞLIĞI VE GÜVENLİĞİ 4. HAFTA</vt:lpstr>
      <vt:lpstr>MESLEK HASTALIĞI</vt:lpstr>
      <vt:lpstr>MESLEK HASTALIĞI TANIMLAMA SÜRECİ</vt:lpstr>
      <vt:lpstr>İŞLE İLGİLİ HASTALIK KAVRAMI</vt:lpstr>
      <vt:lpstr>Uluslararası meslek hastalıkları listesine bir hastalığın eklenmesi için tanımlayıcı kriterler </vt:lpstr>
      <vt:lpstr>MESLEK HASTALIKLARI GRUPLARI</vt:lpstr>
      <vt:lpstr>İŞYERİ HEKİMİNİN GÖREVLERİ</vt:lpstr>
      <vt:lpstr>MESLEK HASTALIĞININ TANISI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SAĞLIĞI VE GÜVENLİĞİ 4. HAFTA</dc:title>
  <dc:creator>Tuğba&amp;Cihan</dc:creator>
  <cp:lastModifiedBy>Tuğba&amp;Cihan</cp:lastModifiedBy>
  <cp:revision>2</cp:revision>
  <dcterms:created xsi:type="dcterms:W3CDTF">2020-02-16T15:04:58Z</dcterms:created>
  <dcterms:modified xsi:type="dcterms:W3CDTF">2020-02-16T15:19:14Z</dcterms:modified>
</cp:coreProperties>
</file>