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1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endParaRPr lang="en-GB" sz="2200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s-ES_tradnl" b="1" dirty="0"/>
              <a:t>Aprender a Localizar usando Locuções Prepositivas de Lugar </a:t>
            </a:r>
            <a:endParaRPr lang="tr-TR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s-ES_tradnl" b="1" dirty="0"/>
              <a:t>Verbo Haver e a questão “O que há no/na...”</a:t>
            </a:r>
            <a:endParaRPr lang="tr-TR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s-ES_tradnl" b="1" dirty="0"/>
              <a:t>Fazer Exercícios páginas </a:t>
            </a:r>
            <a:r>
              <a:rPr lang="es-ES_tradnl" b="1" dirty="0" smtClean="0"/>
              <a:t>26-28</a:t>
            </a:r>
            <a:endParaRPr lang="pt-P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s-ES_tradnl" b="1" dirty="0" smtClean="0"/>
              <a:t>Artigos </a:t>
            </a:r>
            <a:r>
              <a:rPr lang="es-ES_tradnl" b="1" dirty="0"/>
              <a:t>definidos: O/A ; Os/As e Indefenidos: Um/Uma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3701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Aprender a Localizar usando Locuções Prepositivas de Lugar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7561" y="158811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es-ES_tradnl" dirty="0"/>
              <a:t>Em frente de</a:t>
            </a:r>
            <a:endParaRPr lang="tr-TR" dirty="0"/>
          </a:p>
          <a:p>
            <a:r>
              <a:rPr lang="es-ES_tradnl" dirty="0"/>
              <a:t>Atrás de</a:t>
            </a:r>
            <a:endParaRPr lang="tr-TR" dirty="0"/>
          </a:p>
          <a:p>
            <a:r>
              <a:rPr lang="es-ES_tradnl" dirty="0"/>
              <a:t>Debaixo de</a:t>
            </a:r>
            <a:endParaRPr lang="tr-TR" dirty="0"/>
          </a:p>
          <a:p>
            <a:r>
              <a:rPr lang="es-ES_tradnl" dirty="0"/>
              <a:t>Em cima de</a:t>
            </a:r>
            <a:endParaRPr lang="tr-TR" dirty="0"/>
          </a:p>
          <a:p>
            <a:r>
              <a:rPr lang="es-ES_tradnl" dirty="0"/>
              <a:t>Do outro lado</a:t>
            </a:r>
            <a:endParaRPr lang="tr-TR" dirty="0"/>
          </a:p>
          <a:p>
            <a:r>
              <a:rPr lang="es-ES_tradnl" dirty="0"/>
              <a:t>Ao lado de</a:t>
            </a:r>
            <a:endParaRPr lang="tr-TR" dirty="0"/>
          </a:p>
          <a:p>
            <a:r>
              <a:rPr lang="es-ES_tradnl" dirty="0"/>
              <a:t>Entre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680" y="683594"/>
            <a:ext cx="6657320" cy="617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92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588274"/>
            <a:ext cx="4952010" cy="1325563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Aprender a Localizar </a:t>
            </a: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usando </a:t>
            </a:r>
            <a:r>
              <a:rPr lang="es-ES_tradnl" b="1" dirty="0"/>
              <a:t>Locuções Prepositivas de Lugar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694" y="0"/>
            <a:ext cx="6944047" cy="6858000"/>
          </a:xfrm>
        </p:spPr>
      </p:pic>
    </p:spTree>
    <p:extLst>
      <p:ext uri="{BB962C8B-B14F-4D97-AF65-F5344CB8AC3E}">
        <p14:creationId xmlns:p14="http://schemas.microsoft.com/office/powerpoint/2010/main" val="2506310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3701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Aprender a Localizar usando Locuções Prepositivas de Lugar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7561" y="158811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es-ES_tradnl" dirty="0"/>
              <a:t>Em frente de</a:t>
            </a:r>
            <a:endParaRPr lang="tr-TR" dirty="0"/>
          </a:p>
          <a:p>
            <a:r>
              <a:rPr lang="es-ES_tradnl" dirty="0"/>
              <a:t>Atrás de</a:t>
            </a:r>
            <a:endParaRPr lang="tr-TR" dirty="0"/>
          </a:p>
          <a:p>
            <a:r>
              <a:rPr lang="es-ES_tradnl" dirty="0"/>
              <a:t>Debaixo de</a:t>
            </a:r>
            <a:endParaRPr lang="tr-TR" dirty="0"/>
          </a:p>
          <a:p>
            <a:r>
              <a:rPr lang="es-ES_tradnl" dirty="0"/>
              <a:t>Em cima de</a:t>
            </a:r>
            <a:endParaRPr lang="tr-TR" dirty="0"/>
          </a:p>
          <a:p>
            <a:r>
              <a:rPr lang="es-ES_tradnl" dirty="0"/>
              <a:t>Do outro lado</a:t>
            </a:r>
            <a:endParaRPr lang="tr-TR" dirty="0"/>
          </a:p>
          <a:p>
            <a:r>
              <a:rPr lang="es-ES_tradnl" dirty="0"/>
              <a:t>Ao lado de</a:t>
            </a:r>
            <a:endParaRPr lang="tr-TR" dirty="0"/>
          </a:p>
          <a:p>
            <a:r>
              <a:rPr lang="es-ES_tradnl" dirty="0"/>
              <a:t>Entre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191" y="1630070"/>
            <a:ext cx="8426175" cy="430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97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83127"/>
            <a:ext cx="6191992" cy="1571935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Verbo Haver e a questão “O que há no/na...”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555" y="661843"/>
            <a:ext cx="8185081" cy="6077404"/>
          </a:xfrm>
        </p:spPr>
      </p:pic>
    </p:spTree>
    <p:extLst>
      <p:ext uri="{BB962C8B-B14F-4D97-AF65-F5344CB8AC3E}">
        <p14:creationId xmlns:p14="http://schemas.microsoft.com/office/powerpoint/2010/main" val="1844164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b="1" dirty="0"/>
              <a:t>Artigos definidos: O/A ; Os/As e Indefenidos: Um/Uma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125" y="1469365"/>
            <a:ext cx="9922675" cy="5305507"/>
          </a:xfrm>
        </p:spPr>
      </p:pic>
    </p:spTree>
    <p:extLst>
      <p:ext uri="{BB962C8B-B14F-4D97-AF65-F5344CB8AC3E}">
        <p14:creationId xmlns:p14="http://schemas.microsoft.com/office/powerpoint/2010/main" val="8581978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176</Words>
  <Application>Microsoft Office PowerPoint</Application>
  <PresentationFormat>Geniş ekran</PresentationFormat>
  <Paragraphs>39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PowerPoint Sunusu</vt:lpstr>
      <vt:lpstr>Aprender a Localizar usando Locuções Prepositivas de Lugar  </vt:lpstr>
      <vt:lpstr>Aprender a Localizar  usando Locuções Prepositivas de Lugar  </vt:lpstr>
      <vt:lpstr>Aprender a Localizar usando Locuções Prepositivas de Lugar  </vt:lpstr>
      <vt:lpstr>Verbo Haver e a questão “O que há no/na...” </vt:lpstr>
      <vt:lpstr>Artigos definidos: O/A ; Os/As e Indefenidos: Um/Uma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JOSE</cp:lastModifiedBy>
  <cp:revision>19</cp:revision>
  <dcterms:created xsi:type="dcterms:W3CDTF">2018-11-18T11:57:52Z</dcterms:created>
  <dcterms:modified xsi:type="dcterms:W3CDTF">2018-11-22T14:41:32Z</dcterms:modified>
</cp:coreProperties>
</file>