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388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34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09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67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4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8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6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7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5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46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GB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GB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8E2A-1F08-45AC-8050-90DA40C0CEFA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39BA-196E-4E73-94A4-FF0543574C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30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0852" y="4417772"/>
            <a:ext cx="8249217" cy="1783533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ISP 223 PORTEKIZCE DILBILGISINE GIRIŞ</a:t>
            </a:r>
            <a:r>
              <a:rPr lang="tr-TR" dirty="0"/>
              <a:t/>
            </a:r>
            <a:br>
              <a:rPr lang="tr-TR" dirty="0"/>
            </a:br>
            <a:r>
              <a:rPr lang="pt-PT" b="1" dirty="0" smtClean="0"/>
              <a:t/>
            </a:r>
            <a:br>
              <a:rPr lang="pt-PT" b="1" dirty="0" smtClean="0"/>
            </a:br>
            <a:r>
              <a:rPr lang="pt-PT" b="1" dirty="0" smtClean="0"/>
              <a:t>INTRODUÇÃO GRAMÁTICA PORTUGUESA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92309" y="4952246"/>
            <a:ext cx="9144000" cy="1655762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endParaRPr lang="pt-PT" dirty="0"/>
          </a:p>
          <a:p>
            <a:pPr algn="r"/>
            <a:r>
              <a:rPr lang="pt-PT" dirty="0" smtClean="0"/>
              <a:t>José Ribeiro</a:t>
            </a:r>
          </a:p>
          <a:p>
            <a:pPr algn="r"/>
            <a:r>
              <a:rPr lang="pt-PT" dirty="0" smtClean="0"/>
              <a:t>jribeiro@ankara.edu.tr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4" y="113592"/>
            <a:ext cx="2190750" cy="20859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008359" y="-357293"/>
            <a:ext cx="8453131" cy="21995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100" b="1" dirty="0" smtClean="0"/>
              <a:t>Sub-departamento de Língua Portuguesa | Faculdade de Línguas, História e Geografia | Universidade de Ankara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816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11661569" cy="605641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t-PT" b="1" dirty="0" smtClean="0"/>
              <a:t>Bibliografia: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pt-PT" sz="2200" dirty="0"/>
              <a:t>TAVARES, ANA, </a:t>
            </a:r>
            <a:r>
              <a:rPr lang="tr-TR" sz="2200" dirty="0"/>
              <a:t>PORTUGUÊS XXI NÍVEL A1 LIVRO DO ALUNO</a:t>
            </a:r>
            <a:r>
              <a:rPr lang="pt-PT" sz="2200" dirty="0"/>
              <a:t>; </a:t>
            </a:r>
            <a:r>
              <a:rPr lang="tr-TR" sz="2200" dirty="0"/>
              <a:t> PORTUGUÊS XXI NÍVEL A1 LIVRO DE EXERCÍCIOS</a:t>
            </a:r>
            <a:r>
              <a:rPr lang="pt-PT" sz="2200" dirty="0"/>
              <a:t>, LIDEL, </a:t>
            </a:r>
            <a:r>
              <a:rPr lang="pt-PT" sz="2200" dirty="0" smtClean="0"/>
              <a:t>2003.</a:t>
            </a:r>
            <a:endParaRPr lang="pt-PT" sz="2200" dirty="0"/>
          </a:p>
          <a:p>
            <a:pPr marL="457200" indent="-457200">
              <a:buAutoNum type="arabicPeriod"/>
            </a:pPr>
            <a:r>
              <a:rPr lang="pt-PT" sz="2200" dirty="0" smtClean="0"/>
              <a:t>COIMBRA, ISABEL; OLGA, MATA COIMBRA, GRAMÁTICA ATIVA 1, LIDEL, 2011.</a:t>
            </a:r>
          </a:p>
          <a:p>
            <a:pPr marL="457200" indent="-457200">
              <a:buAutoNum type="arabicPeriod"/>
            </a:pPr>
            <a:endParaRPr lang="pt-PT" sz="2200" dirty="0"/>
          </a:p>
          <a:p>
            <a:pPr marL="0" indent="0">
              <a:buNone/>
            </a:pPr>
            <a:r>
              <a:rPr lang="pt-PT" b="1" dirty="0"/>
              <a:t>SUMÁRIO: </a:t>
            </a:r>
          </a:p>
          <a:p>
            <a:pPr marL="0" indent="0">
              <a:buNone/>
            </a:pPr>
            <a:endParaRPr lang="en-GB" sz="2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_tradnl" b="1" dirty="0"/>
              <a:t>Aprender a Localizar usando Locuções Prepositivas de Lugar </a:t>
            </a:r>
            <a:endParaRPr lang="tr-T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_tradnl" b="1" dirty="0"/>
              <a:t>Verbo Haver e a questão “O que há no/na...”</a:t>
            </a:r>
            <a:endParaRPr lang="tr-TR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_tradnl" b="1" dirty="0"/>
              <a:t>Fazer Exercícios páginas </a:t>
            </a:r>
            <a:r>
              <a:rPr lang="es-ES_tradnl" b="1" dirty="0" smtClean="0"/>
              <a:t>26-28</a:t>
            </a:r>
            <a:endParaRPr lang="pt-PT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s-ES_tradnl" b="1" dirty="0" smtClean="0"/>
              <a:t>Artigos </a:t>
            </a:r>
            <a:r>
              <a:rPr lang="es-ES_tradnl" b="1" dirty="0"/>
              <a:t>definidos: O/A ; Os/As e Indefenidos: Um/Uma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0" lv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42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370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Aprender a Localizar usando Locuções Prepositivas de Lugar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61" y="15881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es-ES_tradnl" dirty="0"/>
              <a:t>Em frente de</a:t>
            </a:r>
            <a:endParaRPr lang="tr-TR" dirty="0"/>
          </a:p>
          <a:p>
            <a:r>
              <a:rPr lang="es-ES_tradnl" dirty="0"/>
              <a:t>Atrás de</a:t>
            </a:r>
            <a:endParaRPr lang="tr-TR" dirty="0"/>
          </a:p>
          <a:p>
            <a:r>
              <a:rPr lang="es-ES_tradnl" dirty="0"/>
              <a:t>Debaixo de</a:t>
            </a:r>
            <a:endParaRPr lang="tr-TR" dirty="0"/>
          </a:p>
          <a:p>
            <a:r>
              <a:rPr lang="es-ES_tradnl" dirty="0"/>
              <a:t>Em cima de</a:t>
            </a:r>
            <a:endParaRPr lang="tr-TR" dirty="0"/>
          </a:p>
          <a:p>
            <a:r>
              <a:rPr lang="es-ES_tradnl" dirty="0"/>
              <a:t>Do outro lado</a:t>
            </a:r>
            <a:endParaRPr lang="tr-TR" dirty="0"/>
          </a:p>
          <a:p>
            <a:r>
              <a:rPr lang="es-ES_tradnl" dirty="0"/>
              <a:t>Ao lado de</a:t>
            </a:r>
            <a:endParaRPr lang="tr-TR" dirty="0"/>
          </a:p>
          <a:p>
            <a:r>
              <a:rPr lang="es-ES_tradnl" dirty="0"/>
              <a:t>Entre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80" y="683594"/>
            <a:ext cx="6657320" cy="617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9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588274"/>
            <a:ext cx="4952010" cy="1325563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Aprender a Localizar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usando </a:t>
            </a:r>
            <a:r>
              <a:rPr lang="es-ES_tradnl" b="1" dirty="0"/>
              <a:t>Locuções Prepositivas de Lugar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694" y="0"/>
            <a:ext cx="6944047" cy="6858000"/>
          </a:xfrm>
        </p:spPr>
      </p:pic>
    </p:spTree>
    <p:extLst>
      <p:ext uri="{BB962C8B-B14F-4D97-AF65-F5344CB8AC3E}">
        <p14:creationId xmlns:p14="http://schemas.microsoft.com/office/powerpoint/2010/main" val="250631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370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Aprender a Localizar usando Locuções Prepositivas de Lugar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61" y="158811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  <a:p>
            <a:r>
              <a:rPr lang="es-ES_tradnl" dirty="0"/>
              <a:t>Em frente de</a:t>
            </a:r>
            <a:endParaRPr lang="tr-TR" dirty="0"/>
          </a:p>
          <a:p>
            <a:r>
              <a:rPr lang="es-ES_tradnl" dirty="0"/>
              <a:t>Atrás de</a:t>
            </a:r>
            <a:endParaRPr lang="tr-TR" dirty="0"/>
          </a:p>
          <a:p>
            <a:r>
              <a:rPr lang="es-ES_tradnl" dirty="0"/>
              <a:t>Debaixo de</a:t>
            </a:r>
            <a:endParaRPr lang="tr-TR" dirty="0"/>
          </a:p>
          <a:p>
            <a:r>
              <a:rPr lang="es-ES_tradnl" dirty="0"/>
              <a:t>Em cima de</a:t>
            </a:r>
            <a:endParaRPr lang="tr-TR" dirty="0"/>
          </a:p>
          <a:p>
            <a:r>
              <a:rPr lang="es-ES_tradnl" dirty="0"/>
              <a:t>Do outro lado</a:t>
            </a:r>
            <a:endParaRPr lang="tr-TR" dirty="0"/>
          </a:p>
          <a:p>
            <a:r>
              <a:rPr lang="es-ES_tradnl" dirty="0"/>
              <a:t>Ao lado de</a:t>
            </a:r>
            <a:endParaRPr lang="tr-TR" dirty="0"/>
          </a:p>
          <a:p>
            <a:r>
              <a:rPr lang="es-ES_tradnl" dirty="0"/>
              <a:t>Entre</a:t>
            </a:r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91" y="1630070"/>
            <a:ext cx="8426175" cy="430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97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83127"/>
            <a:ext cx="6191992" cy="1571935"/>
          </a:xfrm>
        </p:spPr>
        <p:txBody>
          <a:bodyPr>
            <a:normAutofit fontScale="90000"/>
          </a:bodyPr>
          <a:lstStyle/>
          <a:p>
            <a:r>
              <a:rPr lang="es-ES_tradnl" b="1" dirty="0"/>
              <a:t>Verbo Haver e a questão “O que há no/na...”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55" y="661843"/>
            <a:ext cx="8185081" cy="6077404"/>
          </a:xfrm>
        </p:spPr>
      </p:pic>
    </p:spTree>
    <p:extLst>
      <p:ext uri="{BB962C8B-B14F-4D97-AF65-F5344CB8AC3E}">
        <p14:creationId xmlns:p14="http://schemas.microsoft.com/office/powerpoint/2010/main" val="184416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b="1" dirty="0"/>
              <a:t>Artigos definidos: O/A ; Os/As e Indefenidos: Um/Uma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25" y="1469365"/>
            <a:ext cx="9922675" cy="5305507"/>
          </a:xfrm>
        </p:spPr>
      </p:pic>
    </p:spTree>
    <p:extLst>
      <p:ext uri="{BB962C8B-B14F-4D97-AF65-F5344CB8AC3E}">
        <p14:creationId xmlns:p14="http://schemas.microsoft.com/office/powerpoint/2010/main" val="858197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176</Words>
  <Application>Microsoft Office PowerPoint</Application>
  <PresentationFormat>Geniş ekran</PresentationFormat>
  <Paragraphs>39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ISP 223 PORTEKIZCE DILBILGISINE GIRIŞ  INTRODUÇÃO GRAMÁTICA PORTUGUESA </vt:lpstr>
      <vt:lpstr>PowerPoint Sunusu</vt:lpstr>
      <vt:lpstr>Aprender a Localizar usando Locuções Prepositivas de Lugar  </vt:lpstr>
      <vt:lpstr>Aprender a Localizar  usando Locuções Prepositivas de Lugar  </vt:lpstr>
      <vt:lpstr>Aprender a Localizar usando Locuções Prepositivas de Lugar  </vt:lpstr>
      <vt:lpstr>Verbo Haver e a questão “O que há no/na...” </vt:lpstr>
      <vt:lpstr>Artigos definidos: O/A ; Os/As e Indefenidos: Um/Uma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 419 PORTEKIZ TARIHI  HISTÓRIA DE PORTUGAL</dc:title>
  <dc:creator>jdmr33@gmail.com</dc:creator>
  <cp:lastModifiedBy>JOSE</cp:lastModifiedBy>
  <cp:revision>19</cp:revision>
  <dcterms:created xsi:type="dcterms:W3CDTF">2018-11-18T11:57:52Z</dcterms:created>
  <dcterms:modified xsi:type="dcterms:W3CDTF">2018-11-22T14:41:32Z</dcterms:modified>
</cp:coreProperties>
</file>