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58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C77D"/>
    <a:srgbClr val="204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5" autoAdjust="0"/>
    <p:restoredTop sz="96433" autoAdjust="0"/>
  </p:normalViewPr>
  <p:slideViewPr>
    <p:cSldViewPr snapToGrid="0">
      <p:cViewPr varScale="1">
        <p:scale>
          <a:sx n="83" d="100"/>
          <a:sy n="83" d="100"/>
        </p:scale>
        <p:origin x="643" y="8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dirty="0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3.02.2020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873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1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3.02.2020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3.02.2020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28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6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2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3.02.2020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92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022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3.02.2020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schools.com/php/php_mysql_select_where.asp" TargetMode="External"/><Relationship Id="rId2" Type="http://schemas.openxmlformats.org/officeDocument/2006/relationships/hyperlink" Target="https://www.w3schools.com/php/php_mysql_select.as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w3schools.com/php/php_mysql_select_orderby.as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 </a:t>
            </a:r>
            <a:r>
              <a:rPr lang="tr-TR" sz="3600" dirty="0" err="1"/>
              <a:t>MySQL</a:t>
            </a:r>
            <a:r>
              <a:rPr lang="tr-TR" sz="3600" dirty="0"/>
              <a:t> veritabanı ile </a:t>
            </a:r>
            <a:r>
              <a:rPr lang="tr-TR" sz="3600" dirty="0" smtClean="0"/>
              <a:t>işlemler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NBP238 İleri Web Programlama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dirty="0"/>
              <a:t>Öğr. Gör. Dr. Ufuk tanyeri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PHP </a:t>
            </a:r>
            <a:r>
              <a:rPr lang="tr-TR" dirty="0" err="1"/>
              <a:t>MySQL</a:t>
            </a:r>
            <a:r>
              <a:rPr lang="tr-TR" dirty="0"/>
              <a:t> Veri Seç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SELECT ifadesi, bir veya daha fazla tablodan veri seçmek için kullanılır</a:t>
            </a:r>
            <a:r>
              <a:rPr lang="tr-TR" dirty="0" smtClean="0"/>
              <a:t>:</a:t>
            </a:r>
          </a:p>
          <a:p>
            <a:r>
              <a:rPr lang="tr-TR" dirty="0" smtClean="0"/>
              <a:t>SELECT </a:t>
            </a:r>
            <a:r>
              <a:rPr lang="tr-TR" dirty="0" err="1" smtClean="0"/>
              <a:t>sutun_adi</a:t>
            </a:r>
            <a:r>
              <a:rPr lang="tr-TR" dirty="0" smtClean="0"/>
              <a:t>(s</a:t>
            </a:r>
            <a:r>
              <a:rPr lang="tr-TR" dirty="0"/>
              <a:t>) FROM </a:t>
            </a:r>
            <a:r>
              <a:rPr lang="tr-TR" dirty="0" err="1" smtClean="0"/>
              <a:t>tablo_adi</a:t>
            </a:r>
            <a:r>
              <a:rPr lang="tr-TR" dirty="0" smtClean="0"/>
              <a:t> </a:t>
            </a:r>
          </a:p>
          <a:p>
            <a:r>
              <a:rPr lang="tr-TR" dirty="0"/>
              <a:t>veya bir tablodan TÜM sütunları seçmek için * karakterini kullanabiliriz</a:t>
            </a:r>
            <a:r>
              <a:rPr lang="tr-TR" dirty="0" smtClean="0"/>
              <a:t>:</a:t>
            </a:r>
          </a:p>
          <a:p>
            <a:r>
              <a:rPr lang="tr-TR" dirty="0" smtClean="0"/>
              <a:t>SELECT </a:t>
            </a:r>
            <a:r>
              <a:rPr lang="tr-TR" dirty="0"/>
              <a:t>* FROM </a:t>
            </a:r>
            <a:r>
              <a:rPr lang="tr-TR" dirty="0" err="1"/>
              <a:t>tablo_adi</a:t>
            </a:r>
            <a:r>
              <a:rPr lang="tr-TR" dirty="0" smtClean="0"/>
              <a:t>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09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Örnek (</a:t>
            </a:r>
            <a:r>
              <a:rPr lang="tr-TR" dirty="0" err="1"/>
              <a:t>MySQLi</a:t>
            </a:r>
            <a:r>
              <a:rPr lang="tr-TR" dirty="0"/>
              <a:t> Yordamı)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&lt;?</a:t>
            </a:r>
            <a:r>
              <a:rPr lang="tr-TR" dirty="0" err="1" smtClean="0"/>
              <a:t>php</a:t>
            </a:r>
            <a:endParaRPr lang="tr-TR" dirty="0" smtClean="0"/>
          </a:p>
          <a:p>
            <a:r>
              <a:rPr lang="tr-TR" dirty="0"/>
              <a:t>$</a:t>
            </a:r>
            <a:r>
              <a:rPr lang="tr-TR" dirty="0" err="1"/>
              <a:t>sql</a:t>
            </a:r>
            <a:r>
              <a:rPr lang="tr-TR" dirty="0"/>
              <a:t> = "SELECT </a:t>
            </a:r>
            <a:r>
              <a:rPr lang="tr-TR" dirty="0" err="1"/>
              <a:t>id</a:t>
            </a:r>
            <a:r>
              <a:rPr lang="tr-TR" dirty="0"/>
              <a:t>, </a:t>
            </a:r>
            <a:r>
              <a:rPr lang="tr-TR" dirty="0" smtClean="0"/>
              <a:t>ad, </a:t>
            </a:r>
            <a:r>
              <a:rPr lang="tr-TR" dirty="0" err="1" smtClean="0"/>
              <a:t>soyad</a:t>
            </a:r>
            <a:r>
              <a:rPr lang="tr-TR" dirty="0" smtClean="0"/>
              <a:t> </a:t>
            </a:r>
            <a:r>
              <a:rPr lang="tr-TR" dirty="0"/>
              <a:t>FROM </a:t>
            </a:r>
            <a:r>
              <a:rPr lang="tr-TR" dirty="0" smtClean="0"/>
              <a:t>Personel";</a:t>
            </a:r>
            <a:endParaRPr lang="tr-TR" dirty="0"/>
          </a:p>
          <a:p>
            <a:r>
              <a:rPr lang="tr-TR" dirty="0"/>
              <a:t>$</a:t>
            </a:r>
            <a:r>
              <a:rPr lang="tr-TR" dirty="0" err="1"/>
              <a:t>result</a:t>
            </a:r>
            <a:r>
              <a:rPr lang="tr-TR" dirty="0"/>
              <a:t> = </a:t>
            </a:r>
            <a:r>
              <a:rPr lang="tr-TR" dirty="0" err="1"/>
              <a:t>mysqli_query</a:t>
            </a:r>
            <a:r>
              <a:rPr lang="tr-TR" dirty="0"/>
              <a:t>($</a:t>
            </a:r>
            <a:r>
              <a:rPr lang="tr-TR" dirty="0" err="1"/>
              <a:t>conn</a:t>
            </a:r>
            <a:r>
              <a:rPr lang="tr-TR" dirty="0"/>
              <a:t>, $</a:t>
            </a:r>
            <a:r>
              <a:rPr lang="tr-TR" dirty="0" err="1"/>
              <a:t>sql</a:t>
            </a:r>
            <a:r>
              <a:rPr lang="tr-TR" dirty="0"/>
              <a:t>);</a:t>
            </a:r>
          </a:p>
          <a:p>
            <a:endParaRPr lang="tr-TR" dirty="0"/>
          </a:p>
          <a:p>
            <a:r>
              <a:rPr lang="tr-TR" dirty="0" err="1"/>
              <a:t>if</a:t>
            </a:r>
            <a:r>
              <a:rPr lang="tr-TR" dirty="0"/>
              <a:t> (</a:t>
            </a:r>
            <a:r>
              <a:rPr lang="tr-TR" dirty="0" err="1"/>
              <a:t>mysqli_num_rows</a:t>
            </a:r>
            <a:r>
              <a:rPr lang="tr-TR" dirty="0"/>
              <a:t>($</a:t>
            </a:r>
            <a:r>
              <a:rPr lang="tr-TR" dirty="0" err="1"/>
              <a:t>result</a:t>
            </a:r>
            <a:r>
              <a:rPr lang="tr-TR" dirty="0"/>
              <a:t>) &gt; 0) {</a:t>
            </a:r>
          </a:p>
          <a:p>
            <a:r>
              <a:rPr lang="tr-TR" dirty="0"/>
              <a:t>    // her satırın çıktı verileri</a:t>
            </a:r>
          </a:p>
          <a:p>
            <a:r>
              <a:rPr lang="tr-TR" dirty="0"/>
              <a:t>    </a:t>
            </a:r>
            <a:r>
              <a:rPr lang="tr-TR" dirty="0" err="1"/>
              <a:t>while</a:t>
            </a:r>
            <a:r>
              <a:rPr lang="tr-TR" dirty="0"/>
              <a:t>($</a:t>
            </a:r>
            <a:r>
              <a:rPr lang="tr-TR" dirty="0" err="1"/>
              <a:t>row</a:t>
            </a:r>
            <a:r>
              <a:rPr lang="tr-TR" dirty="0"/>
              <a:t> = </a:t>
            </a:r>
            <a:r>
              <a:rPr lang="tr-TR" dirty="0" err="1"/>
              <a:t>mysqli_fetch_assoc</a:t>
            </a:r>
            <a:r>
              <a:rPr lang="tr-TR" dirty="0"/>
              <a:t>($</a:t>
            </a:r>
            <a:r>
              <a:rPr lang="tr-TR" dirty="0" err="1"/>
              <a:t>result</a:t>
            </a:r>
            <a:r>
              <a:rPr lang="tr-TR" dirty="0"/>
              <a:t>)) {</a:t>
            </a:r>
          </a:p>
          <a:p>
            <a:r>
              <a:rPr lang="tr-TR" dirty="0"/>
              <a:t>        </a:t>
            </a:r>
            <a:r>
              <a:rPr lang="tr-TR" dirty="0" err="1"/>
              <a:t>echo</a:t>
            </a:r>
            <a:r>
              <a:rPr lang="tr-TR" dirty="0"/>
              <a:t> "</a:t>
            </a:r>
            <a:r>
              <a:rPr lang="tr-TR" dirty="0" err="1"/>
              <a:t>id</a:t>
            </a:r>
            <a:r>
              <a:rPr lang="tr-TR" dirty="0"/>
              <a:t>: " . $</a:t>
            </a:r>
            <a:r>
              <a:rPr lang="tr-TR" dirty="0" err="1"/>
              <a:t>row</a:t>
            </a:r>
            <a:r>
              <a:rPr lang="tr-TR" dirty="0"/>
              <a:t>["</a:t>
            </a:r>
            <a:r>
              <a:rPr lang="tr-TR" dirty="0" err="1"/>
              <a:t>id</a:t>
            </a:r>
            <a:r>
              <a:rPr lang="tr-TR" dirty="0"/>
              <a:t>"]. " - </a:t>
            </a:r>
            <a:r>
              <a:rPr lang="tr-TR" dirty="0" smtClean="0"/>
              <a:t>Ad: </a:t>
            </a:r>
            <a:r>
              <a:rPr lang="tr-TR" dirty="0"/>
              <a:t>" . $</a:t>
            </a:r>
            <a:r>
              <a:rPr lang="tr-TR" dirty="0" err="1"/>
              <a:t>row</a:t>
            </a:r>
            <a:r>
              <a:rPr lang="tr-TR" dirty="0" smtClean="0"/>
              <a:t>["ad"]. </a:t>
            </a:r>
            <a:r>
              <a:rPr lang="tr-TR" dirty="0"/>
              <a:t>" " . $</a:t>
            </a:r>
            <a:r>
              <a:rPr lang="tr-TR" dirty="0" err="1"/>
              <a:t>row</a:t>
            </a:r>
            <a:r>
              <a:rPr lang="tr-TR" dirty="0" smtClean="0"/>
              <a:t>["</a:t>
            </a:r>
            <a:r>
              <a:rPr lang="tr-TR" dirty="0" err="1" smtClean="0"/>
              <a:t>soyad</a:t>
            </a:r>
            <a:r>
              <a:rPr lang="tr-TR" dirty="0" smtClean="0"/>
              <a:t>"]. </a:t>
            </a:r>
            <a:r>
              <a:rPr lang="tr-TR" dirty="0"/>
              <a:t>"&lt;</a:t>
            </a:r>
            <a:r>
              <a:rPr lang="tr-TR" dirty="0" err="1"/>
              <a:t>br</a:t>
            </a:r>
            <a:r>
              <a:rPr lang="tr-TR" dirty="0"/>
              <a:t>&gt;";</a:t>
            </a:r>
          </a:p>
          <a:p>
            <a:r>
              <a:rPr lang="tr-TR" dirty="0"/>
              <a:t>    }</a:t>
            </a:r>
          </a:p>
          <a:p>
            <a:r>
              <a:rPr lang="tr-TR" dirty="0"/>
              <a:t>} else </a:t>
            </a:r>
            <a:r>
              <a:rPr lang="tr-TR" dirty="0" smtClean="0"/>
              <a:t>{    </a:t>
            </a:r>
            <a:r>
              <a:rPr lang="tr-TR" dirty="0" err="1"/>
              <a:t>echo</a:t>
            </a:r>
            <a:r>
              <a:rPr lang="tr-TR" dirty="0"/>
              <a:t> "0 </a:t>
            </a:r>
            <a:r>
              <a:rPr lang="tr-TR" dirty="0" smtClean="0"/>
              <a:t>sonuç";  }</a:t>
            </a:r>
          </a:p>
          <a:p>
            <a:r>
              <a:rPr lang="tr-TR" dirty="0" smtClean="0"/>
              <a:t>?&gt;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75518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PHP </a:t>
            </a:r>
            <a:r>
              <a:rPr lang="tr-TR" dirty="0" err="1"/>
              <a:t>MySQL</a:t>
            </a:r>
            <a:r>
              <a:rPr lang="tr-TR" dirty="0"/>
              <a:t> WHERE Yantümcesini </a:t>
            </a:r>
            <a:r>
              <a:rPr lang="tr-TR" dirty="0" smtClean="0"/>
              <a:t>Kullanma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WHERE deyimi kayıtları filtrelemek için kullanılır.</a:t>
            </a:r>
          </a:p>
          <a:p>
            <a:endParaRPr lang="tr-TR" dirty="0"/>
          </a:p>
          <a:p>
            <a:r>
              <a:rPr lang="tr-TR" dirty="0"/>
              <a:t>WHERE deyimi, yalnızca belirli bir koşulu yerine getiren kayıtları ayıklamak için kullanılır.</a:t>
            </a:r>
          </a:p>
          <a:p>
            <a:r>
              <a:rPr lang="tr-TR" dirty="0"/>
              <a:t>SELECT </a:t>
            </a:r>
            <a:r>
              <a:rPr lang="tr-TR" dirty="0" err="1"/>
              <a:t>sütun_adı</a:t>
            </a:r>
            <a:r>
              <a:rPr lang="tr-TR" dirty="0"/>
              <a:t> (</a:t>
            </a:r>
            <a:r>
              <a:rPr lang="tr-TR" dirty="0" err="1"/>
              <a:t>lar</a:t>
            </a:r>
            <a:r>
              <a:rPr lang="tr-TR" dirty="0"/>
              <a:t>) </a:t>
            </a:r>
            <a:r>
              <a:rPr lang="tr-TR" dirty="0" err="1"/>
              <a:t>tablo_adı</a:t>
            </a:r>
            <a:r>
              <a:rPr lang="tr-TR" dirty="0"/>
              <a:t> </a:t>
            </a:r>
            <a:r>
              <a:rPr lang="tr-TR" dirty="0" smtClean="0"/>
              <a:t>WHERE </a:t>
            </a:r>
            <a:r>
              <a:rPr lang="tr-TR" dirty="0" err="1"/>
              <a:t>sütun_adı</a:t>
            </a:r>
            <a:r>
              <a:rPr lang="tr-TR" dirty="0"/>
              <a:t> işleç değeri</a:t>
            </a:r>
          </a:p>
        </p:txBody>
      </p:sp>
    </p:spTree>
    <p:extLst>
      <p:ext uri="{BB962C8B-B14F-4D97-AF65-F5344CB8AC3E}">
        <p14:creationId xmlns:p14="http://schemas.microsoft.com/office/powerpoint/2010/main" val="1721486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Örnek (</a:t>
            </a:r>
            <a:r>
              <a:rPr lang="tr-TR" dirty="0" err="1"/>
              <a:t>MySQLi</a:t>
            </a:r>
            <a:r>
              <a:rPr lang="tr-TR" dirty="0"/>
              <a:t> Yordamı)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&lt;?</a:t>
            </a:r>
            <a:r>
              <a:rPr lang="tr-TR" dirty="0" err="1" smtClean="0"/>
              <a:t>php</a:t>
            </a:r>
            <a:endParaRPr lang="tr-TR" dirty="0" smtClean="0"/>
          </a:p>
          <a:p>
            <a:r>
              <a:rPr lang="tr-TR" dirty="0"/>
              <a:t>$</a:t>
            </a:r>
            <a:r>
              <a:rPr lang="tr-TR" dirty="0" err="1"/>
              <a:t>sql</a:t>
            </a:r>
            <a:r>
              <a:rPr lang="tr-TR" dirty="0"/>
              <a:t> = "SELECT </a:t>
            </a:r>
            <a:r>
              <a:rPr lang="tr-TR" dirty="0" err="1"/>
              <a:t>id</a:t>
            </a:r>
            <a:r>
              <a:rPr lang="tr-TR" dirty="0"/>
              <a:t>, </a:t>
            </a:r>
            <a:r>
              <a:rPr lang="tr-TR" dirty="0" smtClean="0"/>
              <a:t>ad, </a:t>
            </a:r>
            <a:r>
              <a:rPr lang="tr-TR" dirty="0" err="1" smtClean="0"/>
              <a:t>soyad</a:t>
            </a:r>
            <a:r>
              <a:rPr lang="tr-TR" dirty="0" smtClean="0"/>
              <a:t> </a:t>
            </a:r>
            <a:r>
              <a:rPr lang="tr-TR" dirty="0"/>
              <a:t>FROM </a:t>
            </a:r>
            <a:r>
              <a:rPr lang="tr-TR" dirty="0" smtClean="0"/>
              <a:t>Personel </a:t>
            </a:r>
            <a:r>
              <a:rPr lang="tr-TR" dirty="0"/>
              <a:t>WHERE </a:t>
            </a:r>
            <a:r>
              <a:rPr lang="tr-TR" dirty="0" err="1" smtClean="0"/>
              <a:t>soyad</a:t>
            </a:r>
            <a:r>
              <a:rPr lang="tr-TR" dirty="0" smtClean="0"/>
              <a:t>=</a:t>
            </a:r>
            <a:r>
              <a:rPr lang="tr-TR" dirty="0"/>
              <a:t>'</a:t>
            </a:r>
            <a:r>
              <a:rPr lang="tr-TR" dirty="0" smtClean="0"/>
              <a:t>Tanyeri'";</a:t>
            </a:r>
            <a:endParaRPr lang="tr-TR" dirty="0"/>
          </a:p>
          <a:p>
            <a:r>
              <a:rPr lang="tr-TR" dirty="0"/>
              <a:t>$</a:t>
            </a:r>
            <a:r>
              <a:rPr lang="tr-TR" dirty="0" err="1"/>
              <a:t>result</a:t>
            </a:r>
            <a:r>
              <a:rPr lang="tr-TR" dirty="0"/>
              <a:t> = </a:t>
            </a:r>
            <a:r>
              <a:rPr lang="tr-TR" dirty="0" err="1"/>
              <a:t>mysqli_query</a:t>
            </a:r>
            <a:r>
              <a:rPr lang="tr-TR" dirty="0"/>
              <a:t>($</a:t>
            </a:r>
            <a:r>
              <a:rPr lang="tr-TR" dirty="0" err="1"/>
              <a:t>conn</a:t>
            </a:r>
            <a:r>
              <a:rPr lang="tr-TR" dirty="0"/>
              <a:t>, $</a:t>
            </a:r>
            <a:r>
              <a:rPr lang="tr-TR" dirty="0" err="1"/>
              <a:t>sql</a:t>
            </a:r>
            <a:r>
              <a:rPr lang="tr-TR" dirty="0"/>
              <a:t>);</a:t>
            </a:r>
          </a:p>
          <a:p>
            <a:endParaRPr lang="tr-TR" dirty="0"/>
          </a:p>
          <a:p>
            <a:r>
              <a:rPr lang="tr-TR" dirty="0" err="1"/>
              <a:t>if</a:t>
            </a:r>
            <a:r>
              <a:rPr lang="tr-TR" dirty="0"/>
              <a:t> (</a:t>
            </a:r>
            <a:r>
              <a:rPr lang="tr-TR" dirty="0" err="1"/>
              <a:t>mysqli_num_rows</a:t>
            </a:r>
            <a:r>
              <a:rPr lang="tr-TR" dirty="0"/>
              <a:t>($</a:t>
            </a:r>
            <a:r>
              <a:rPr lang="tr-TR" dirty="0" err="1"/>
              <a:t>result</a:t>
            </a:r>
            <a:r>
              <a:rPr lang="tr-TR" dirty="0"/>
              <a:t>) &gt; 0) {</a:t>
            </a:r>
          </a:p>
          <a:p>
            <a:r>
              <a:rPr lang="tr-TR" dirty="0"/>
              <a:t>    // her satırın çıktı verileri</a:t>
            </a:r>
          </a:p>
          <a:p>
            <a:r>
              <a:rPr lang="tr-TR" dirty="0"/>
              <a:t>    </a:t>
            </a:r>
            <a:r>
              <a:rPr lang="tr-TR" dirty="0" err="1"/>
              <a:t>while</a:t>
            </a:r>
            <a:r>
              <a:rPr lang="tr-TR" dirty="0"/>
              <a:t>($</a:t>
            </a:r>
            <a:r>
              <a:rPr lang="tr-TR" dirty="0" err="1"/>
              <a:t>row</a:t>
            </a:r>
            <a:r>
              <a:rPr lang="tr-TR" dirty="0"/>
              <a:t> = </a:t>
            </a:r>
            <a:r>
              <a:rPr lang="tr-TR" dirty="0" err="1"/>
              <a:t>mysqli_fetch_assoc</a:t>
            </a:r>
            <a:r>
              <a:rPr lang="tr-TR" dirty="0"/>
              <a:t>($</a:t>
            </a:r>
            <a:r>
              <a:rPr lang="tr-TR" dirty="0" err="1"/>
              <a:t>result</a:t>
            </a:r>
            <a:r>
              <a:rPr lang="tr-TR" dirty="0"/>
              <a:t>)) {</a:t>
            </a:r>
          </a:p>
          <a:p>
            <a:r>
              <a:rPr lang="tr-TR" dirty="0"/>
              <a:t>        </a:t>
            </a:r>
            <a:r>
              <a:rPr lang="tr-TR" dirty="0" err="1"/>
              <a:t>echo</a:t>
            </a:r>
            <a:r>
              <a:rPr lang="tr-TR" dirty="0"/>
              <a:t> "</a:t>
            </a:r>
            <a:r>
              <a:rPr lang="tr-TR" dirty="0" err="1"/>
              <a:t>id</a:t>
            </a:r>
            <a:r>
              <a:rPr lang="tr-TR" dirty="0"/>
              <a:t>: " . $</a:t>
            </a:r>
            <a:r>
              <a:rPr lang="tr-TR" dirty="0" err="1"/>
              <a:t>row</a:t>
            </a:r>
            <a:r>
              <a:rPr lang="tr-TR" dirty="0"/>
              <a:t>["</a:t>
            </a:r>
            <a:r>
              <a:rPr lang="tr-TR" dirty="0" err="1"/>
              <a:t>id</a:t>
            </a:r>
            <a:r>
              <a:rPr lang="tr-TR" dirty="0"/>
              <a:t>"]. " - </a:t>
            </a:r>
            <a:r>
              <a:rPr lang="tr-TR" dirty="0" smtClean="0"/>
              <a:t>Ad: </a:t>
            </a:r>
            <a:r>
              <a:rPr lang="tr-TR" dirty="0"/>
              <a:t>" . $</a:t>
            </a:r>
            <a:r>
              <a:rPr lang="tr-TR" dirty="0" err="1"/>
              <a:t>row</a:t>
            </a:r>
            <a:r>
              <a:rPr lang="tr-TR" dirty="0" smtClean="0"/>
              <a:t>["ad"]. </a:t>
            </a:r>
            <a:r>
              <a:rPr lang="tr-TR" dirty="0"/>
              <a:t>" " . $</a:t>
            </a:r>
            <a:r>
              <a:rPr lang="tr-TR" dirty="0" err="1"/>
              <a:t>row</a:t>
            </a:r>
            <a:r>
              <a:rPr lang="tr-TR" dirty="0" smtClean="0"/>
              <a:t>["</a:t>
            </a:r>
            <a:r>
              <a:rPr lang="tr-TR" dirty="0" err="1" smtClean="0"/>
              <a:t>soyad</a:t>
            </a:r>
            <a:r>
              <a:rPr lang="tr-TR" dirty="0" smtClean="0"/>
              <a:t>"]. </a:t>
            </a:r>
            <a:r>
              <a:rPr lang="tr-TR" dirty="0"/>
              <a:t>"&lt;</a:t>
            </a:r>
            <a:r>
              <a:rPr lang="tr-TR" dirty="0" err="1"/>
              <a:t>br</a:t>
            </a:r>
            <a:r>
              <a:rPr lang="tr-TR" dirty="0"/>
              <a:t>&gt;";</a:t>
            </a:r>
          </a:p>
          <a:p>
            <a:r>
              <a:rPr lang="tr-TR" dirty="0"/>
              <a:t>    }</a:t>
            </a:r>
          </a:p>
          <a:p>
            <a:r>
              <a:rPr lang="tr-TR" dirty="0"/>
              <a:t>} else </a:t>
            </a:r>
            <a:r>
              <a:rPr lang="tr-TR" dirty="0" smtClean="0"/>
              <a:t>{    </a:t>
            </a:r>
            <a:r>
              <a:rPr lang="tr-TR" dirty="0" err="1"/>
              <a:t>echo</a:t>
            </a:r>
            <a:r>
              <a:rPr lang="tr-TR" dirty="0"/>
              <a:t> "0 </a:t>
            </a:r>
            <a:r>
              <a:rPr lang="tr-TR" dirty="0" smtClean="0"/>
              <a:t>sonuç";  }</a:t>
            </a:r>
          </a:p>
          <a:p>
            <a:r>
              <a:rPr lang="tr-TR" dirty="0" smtClean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3907629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PHP </a:t>
            </a:r>
            <a:r>
              <a:rPr lang="tr-TR" dirty="0" err="1"/>
              <a:t>MySQL</a:t>
            </a:r>
            <a:r>
              <a:rPr lang="tr-TR" dirty="0"/>
              <a:t> ORDER BY yan tümcesi </a:t>
            </a:r>
            <a:r>
              <a:rPr lang="tr-TR" dirty="0" smtClean="0"/>
              <a:t>kullanma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ORDER BY deyimi, sonuç kümesini artan veya azalan düzende sıralamak için kullanılır.</a:t>
            </a:r>
          </a:p>
          <a:p>
            <a:endParaRPr lang="tr-TR" dirty="0"/>
          </a:p>
          <a:p>
            <a:r>
              <a:rPr lang="tr-TR" dirty="0"/>
              <a:t>ORDER BY deyimi, kayıtları varsayılan olarak artan sırada sıralar. Kayıtları azalan düzende sıralamak için DESC anahtar sözcüğünü kullanın.</a:t>
            </a:r>
          </a:p>
          <a:p>
            <a:r>
              <a:rPr lang="tr-TR" dirty="0" smtClean="0"/>
              <a:t>SELECT </a:t>
            </a:r>
            <a:r>
              <a:rPr lang="tr-TR" dirty="0" err="1" smtClean="0"/>
              <a:t>su</a:t>
            </a:r>
            <a:r>
              <a:rPr lang="tr-TR" dirty="0" err="1" smtClean="0"/>
              <a:t>tun_adi</a:t>
            </a:r>
            <a:r>
              <a:rPr lang="tr-TR" dirty="0" smtClean="0"/>
              <a:t>(</a:t>
            </a:r>
            <a:r>
              <a:rPr lang="tr-TR" dirty="0" err="1" smtClean="0"/>
              <a:t>lar</a:t>
            </a:r>
            <a:r>
              <a:rPr lang="tr-TR" dirty="0"/>
              <a:t>) </a:t>
            </a:r>
            <a:r>
              <a:rPr lang="tr-TR" dirty="0" smtClean="0"/>
              <a:t>FROM </a:t>
            </a:r>
            <a:r>
              <a:rPr lang="tr-TR" dirty="0" err="1" smtClean="0"/>
              <a:t>tablo_adi</a:t>
            </a:r>
            <a:r>
              <a:rPr lang="tr-TR" dirty="0" smtClean="0"/>
              <a:t> </a:t>
            </a:r>
            <a:r>
              <a:rPr lang="tr-TR" dirty="0"/>
              <a:t>ORDER BY </a:t>
            </a:r>
            <a:r>
              <a:rPr lang="tr-TR" dirty="0" err="1" smtClean="0"/>
              <a:t>sutun_adi</a:t>
            </a:r>
            <a:r>
              <a:rPr lang="tr-TR" dirty="0" smtClean="0"/>
              <a:t>(</a:t>
            </a:r>
            <a:r>
              <a:rPr lang="tr-TR" dirty="0" err="1" smtClean="0"/>
              <a:t>lar</a:t>
            </a:r>
            <a:r>
              <a:rPr lang="tr-TR" dirty="0"/>
              <a:t>) ASC | DESC</a:t>
            </a:r>
          </a:p>
        </p:txBody>
      </p:sp>
    </p:spTree>
    <p:extLst>
      <p:ext uri="{BB962C8B-B14F-4D97-AF65-F5344CB8AC3E}">
        <p14:creationId xmlns:p14="http://schemas.microsoft.com/office/powerpoint/2010/main" val="2458911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Örnek (</a:t>
            </a:r>
            <a:r>
              <a:rPr lang="tr-TR" dirty="0" err="1"/>
              <a:t>MySQLi</a:t>
            </a:r>
            <a:r>
              <a:rPr lang="tr-TR" dirty="0"/>
              <a:t> Yordamı)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&lt;?</a:t>
            </a:r>
            <a:r>
              <a:rPr lang="tr-TR" dirty="0" err="1" smtClean="0"/>
              <a:t>php</a:t>
            </a:r>
            <a:endParaRPr lang="tr-TR" dirty="0" smtClean="0"/>
          </a:p>
          <a:p>
            <a:r>
              <a:rPr lang="tr-TR" dirty="0"/>
              <a:t>$</a:t>
            </a:r>
            <a:r>
              <a:rPr lang="tr-TR" dirty="0" err="1"/>
              <a:t>sql</a:t>
            </a:r>
            <a:r>
              <a:rPr lang="tr-TR" dirty="0"/>
              <a:t> = "SELECT </a:t>
            </a:r>
            <a:r>
              <a:rPr lang="tr-TR" dirty="0" err="1"/>
              <a:t>id</a:t>
            </a:r>
            <a:r>
              <a:rPr lang="tr-TR" dirty="0"/>
              <a:t>, </a:t>
            </a:r>
            <a:r>
              <a:rPr lang="tr-TR" dirty="0" smtClean="0"/>
              <a:t>ad, </a:t>
            </a:r>
            <a:r>
              <a:rPr lang="tr-TR" dirty="0" err="1" smtClean="0"/>
              <a:t>soyad</a:t>
            </a:r>
            <a:r>
              <a:rPr lang="tr-TR" dirty="0" smtClean="0"/>
              <a:t> </a:t>
            </a:r>
            <a:r>
              <a:rPr lang="tr-TR" dirty="0"/>
              <a:t>FROM </a:t>
            </a:r>
            <a:r>
              <a:rPr lang="tr-TR" dirty="0" smtClean="0"/>
              <a:t>Personel </a:t>
            </a:r>
            <a:r>
              <a:rPr lang="tr-TR" dirty="0"/>
              <a:t>ORDER BY </a:t>
            </a:r>
            <a:r>
              <a:rPr lang="tr-TR" dirty="0" err="1" smtClean="0"/>
              <a:t>soyad</a:t>
            </a:r>
            <a:r>
              <a:rPr lang="tr-TR" dirty="0" smtClean="0"/>
              <a:t>";</a:t>
            </a:r>
            <a:endParaRPr lang="tr-TR" dirty="0"/>
          </a:p>
          <a:p>
            <a:r>
              <a:rPr lang="tr-TR" dirty="0"/>
              <a:t>$</a:t>
            </a:r>
            <a:r>
              <a:rPr lang="tr-TR" dirty="0" err="1"/>
              <a:t>result</a:t>
            </a:r>
            <a:r>
              <a:rPr lang="tr-TR" dirty="0"/>
              <a:t> = </a:t>
            </a:r>
            <a:r>
              <a:rPr lang="tr-TR" dirty="0" err="1"/>
              <a:t>mysqli_query</a:t>
            </a:r>
            <a:r>
              <a:rPr lang="tr-TR" dirty="0"/>
              <a:t>($</a:t>
            </a:r>
            <a:r>
              <a:rPr lang="tr-TR" dirty="0" err="1"/>
              <a:t>conn</a:t>
            </a:r>
            <a:r>
              <a:rPr lang="tr-TR" dirty="0"/>
              <a:t>, $</a:t>
            </a:r>
            <a:r>
              <a:rPr lang="tr-TR" dirty="0" err="1"/>
              <a:t>sql</a:t>
            </a:r>
            <a:r>
              <a:rPr lang="tr-TR" dirty="0"/>
              <a:t>);</a:t>
            </a:r>
          </a:p>
          <a:p>
            <a:endParaRPr lang="tr-TR" dirty="0"/>
          </a:p>
          <a:p>
            <a:r>
              <a:rPr lang="tr-TR" dirty="0" err="1"/>
              <a:t>if</a:t>
            </a:r>
            <a:r>
              <a:rPr lang="tr-TR" dirty="0"/>
              <a:t> (</a:t>
            </a:r>
            <a:r>
              <a:rPr lang="tr-TR" dirty="0" err="1"/>
              <a:t>mysqli_num_rows</a:t>
            </a:r>
            <a:r>
              <a:rPr lang="tr-TR" dirty="0"/>
              <a:t>($</a:t>
            </a:r>
            <a:r>
              <a:rPr lang="tr-TR" dirty="0" err="1"/>
              <a:t>result</a:t>
            </a:r>
            <a:r>
              <a:rPr lang="tr-TR" dirty="0"/>
              <a:t>) &gt; 0) {</a:t>
            </a:r>
          </a:p>
          <a:p>
            <a:r>
              <a:rPr lang="tr-TR" dirty="0"/>
              <a:t>    // her satırın çıktı verileri</a:t>
            </a:r>
          </a:p>
          <a:p>
            <a:r>
              <a:rPr lang="tr-TR" dirty="0"/>
              <a:t>    </a:t>
            </a:r>
            <a:r>
              <a:rPr lang="tr-TR" dirty="0" err="1"/>
              <a:t>while</a:t>
            </a:r>
            <a:r>
              <a:rPr lang="tr-TR" dirty="0"/>
              <a:t>($</a:t>
            </a:r>
            <a:r>
              <a:rPr lang="tr-TR" dirty="0" err="1"/>
              <a:t>row</a:t>
            </a:r>
            <a:r>
              <a:rPr lang="tr-TR" dirty="0"/>
              <a:t> = </a:t>
            </a:r>
            <a:r>
              <a:rPr lang="tr-TR" dirty="0" err="1"/>
              <a:t>mysqli_fetch_assoc</a:t>
            </a:r>
            <a:r>
              <a:rPr lang="tr-TR" dirty="0"/>
              <a:t>($</a:t>
            </a:r>
            <a:r>
              <a:rPr lang="tr-TR" dirty="0" err="1"/>
              <a:t>result</a:t>
            </a:r>
            <a:r>
              <a:rPr lang="tr-TR" dirty="0"/>
              <a:t>)) {</a:t>
            </a:r>
          </a:p>
          <a:p>
            <a:r>
              <a:rPr lang="tr-TR" dirty="0"/>
              <a:t>        </a:t>
            </a:r>
            <a:r>
              <a:rPr lang="tr-TR" dirty="0" err="1"/>
              <a:t>echo</a:t>
            </a:r>
            <a:r>
              <a:rPr lang="tr-TR" dirty="0"/>
              <a:t> "</a:t>
            </a:r>
            <a:r>
              <a:rPr lang="tr-TR" dirty="0" err="1"/>
              <a:t>id</a:t>
            </a:r>
            <a:r>
              <a:rPr lang="tr-TR" dirty="0"/>
              <a:t>: " . $</a:t>
            </a:r>
            <a:r>
              <a:rPr lang="tr-TR" dirty="0" err="1"/>
              <a:t>row</a:t>
            </a:r>
            <a:r>
              <a:rPr lang="tr-TR" dirty="0"/>
              <a:t>["</a:t>
            </a:r>
            <a:r>
              <a:rPr lang="tr-TR" dirty="0" err="1"/>
              <a:t>id</a:t>
            </a:r>
            <a:r>
              <a:rPr lang="tr-TR" dirty="0"/>
              <a:t>"]. " - </a:t>
            </a:r>
            <a:r>
              <a:rPr lang="tr-TR" dirty="0" smtClean="0"/>
              <a:t>Ad: </a:t>
            </a:r>
            <a:r>
              <a:rPr lang="tr-TR" dirty="0"/>
              <a:t>" . $</a:t>
            </a:r>
            <a:r>
              <a:rPr lang="tr-TR" dirty="0" err="1"/>
              <a:t>row</a:t>
            </a:r>
            <a:r>
              <a:rPr lang="tr-TR" dirty="0" smtClean="0"/>
              <a:t>["ad"]. </a:t>
            </a:r>
            <a:r>
              <a:rPr lang="tr-TR" dirty="0"/>
              <a:t>" " . $</a:t>
            </a:r>
            <a:r>
              <a:rPr lang="tr-TR" dirty="0" err="1"/>
              <a:t>row</a:t>
            </a:r>
            <a:r>
              <a:rPr lang="tr-TR" dirty="0" smtClean="0"/>
              <a:t>["</a:t>
            </a:r>
            <a:r>
              <a:rPr lang="tr-TR" smtClean="0"/>
              <a:t>soyad"]. </a:t>
            </a:r>
            <a:r>
              <a:rPr lang="tr-TR" dirty="0"/>
              <a:t>"&lt;</a:t>
            </a:r>
            <a:r>
              <a:rPr lang="tr-TR" dirty="0" err="1"/>
              <a:t>br</a:t>
            </a:r>
            <a:r>
              <a:rPr lang="tr-TR" dirty="0"/>
              <a:t>&gt;";</a:t>
            </a:r>
          </a:p>
          <a:p>
            <a:r>
              <a:rPr lang="tr-TR" dirty="0"/>
              <a:t>    }</a:t>
            </a:r>
          </a:p>
          <a:p>
            <a:r>
              <a:rPr lang="tr-TR" dirty="0"/>
              <a:t>} else </a:t>
            </a:r>
            <a:r>
              <a:rPr lang="tr-TR" dirty="0" smtClean="0"/>
              <a:t>{    </a:t>
            </a:r>
            <a:r>
              <a:rPr lang="tr-TR" dirty="0" err="1"/>
              <a:t>echo</a:t>
            </a:r>
            <a:r>
              <a:rPr lang="tr-TR" dirty="0"/>
              <a:t> "0 </a:t>
            </a:r>
            <a:r>
              <a:rPr lang="tr-TR" dirty="0" smtClean="0"/>
              <a:t>sonuç";  }</a:t>
            </a:r>
          </a:p>
          <a:p>
            <a:r>
              <a:rPr lang="tr-TR" dirty="0" smtClean="0"/>
              <a:t>?&gt;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97542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[1] </a:t>
            </a:r>
            <a:r>
              <a:rPr lang="en-US" dirty="0"/>
              <a:t>(</a:t>
            </a:r>
            <a:r>
              <a:rPr lang="en-US" dirty="0" err="1"/>
              <a:t>n.d.</a:t>
            </a:r>
            <a:r>
              <a:rPr lang="en-US" dirty="0"/>
              <a:t>). Retrieved from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www.w3schools.com/php/php_mysql_select.asp</a:t>
            </a:r>
            <a:endParaRPr lang="tr-TR" dirty="0" smtClean="0"/>
          </a:p>
          <a:p>
            <a:r>
              <a:rPr lang="tr-TR" dirty="0" smtClean="0"/>
              <a:t>[2] </a:t>
            </a:r>
            <a:r>
              <a:rPr lang="en-US" dirty="0"/>
              <a:t>PHP MySQL Use The WHERE Clause. (</a:t>
            </a:r>
            <a:r>
              <a:rPr lang="en-US" dirty="0" err="1"/>
              <a:t>n.d.</a:t>
            </a:r>
            <a:r>
              <a:rPr lang="en-US" dirty="0"/>
              <a:t>). Retrieved from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www.w3schools.com/php/php_mysql_select_where.asp</a:t>
            </a:r>
            <a:endParaRPr lang="tr-TR" dirty="0" smtClean="0"/>
          </a:p>
          <a:p>
            <a:r>
              <a:rPr lang="tr-TR" dirty="0" smtClean="0"/>
              <a:t>[3] </a:t>
            </a:r>
            <a:r>
              <a:rPr lang="en-US" dirty="0"/>
              <a:t>PHP MySQL Use The ORDER BY Clause. (</a:t>
            </a:r>
            <a:r>
              <a:rPr lang="en-US" dirty="0" err="1"/>
              <a:t>n.d.</a:t>
            </a:r>
            <a:r>
              <a:rPr lang="en-US" dirty="0"/>
              <a:t>). Retrieved from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www.w3schools.com/php/php_mysql_select_orderby.asp</a:t>
            </a:r>
            <a:endParaRPr lang="tr-TR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24216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82</TotalTime>
  <Words>506</Words>
  <Application>Microsoft Office PowerPoint</Application>
  <PresentationFormat>Geniş ekran</PresentationFormat>
  <Paragraphs>58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Calibri</vt:lpstr>
      <vt:lpstr>Times New Roman</vt:lpstr>
      <vt:lpstr>Geçmişe bakış</vt:lpstr>
      <vt:lpstr> MySQL veritabanı ile işlemler</vt:lpstr>
      <vt:lpstr>PHP MySQL Veri Seç</vt:lpstr>
      <vt:lpstr>Örnek (MySQLi Yordamı)</vt:lpstr>
      <vt:lpstr>PHP MySQL WHERE Yantümcesini Kullanma</vt:lpstr>
      <vt:lpstr>Örnek (MySQLi Yordamı)</vt:lpstr>
      <vt:lpstr>PHP MySQL ORDER BY yan tümcesi kullanma</vt:lpstr>
      <vt:lpstr>Örnek (MySQLi Yordamı)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Ufuk Tanyeri</cp:lastModifiedBy>
  <cp:revision>20</cp:revision>
  <dcterms:created xsi:type="dcterms:W3CDTF">2017-11-14T11:12:27Z</dcterms:created>
  <dcterms:modified xsi:type="dcterms:W3CDTF">2020-02-02T21:25:05Z</dcterms:modified>
</cp:coreProperties>
</file>