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POZİTİF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Sıfırdan büyük her gerçel (reel) sayıya pozitif sayı denir.</a:t>
                </a:r>
              </a:p>
              <a:p>
                <a:endParaRPr lang="tr-TR" dirty="0"/>
              </a:p>
              <a:p>
                <a:r>
                  <a:rPr lang="tr-TR" dirty="0"/>
                  <a:t>*Örnek : 16 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e>
                    </m:rad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8E37E2-4678-4E90-BC31-A031A8ED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NEGATİF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821F13E7-87D7-45C0-A087-4CB46F118E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Sıfırdan küçük her gerçel (reel) sayıya negatif sayı denir.</a:t>
                </a:r>
              </a:p>
              <a:p>
                <a:endParaRPr lang="tr-TR" dirty="0"/>
              </a:p>
              <a:p>
                <a:r>
                  <a:rPr lang="tr-TR" dirty="0"/>
                  <a:t>*Örnek : -107 , 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</m:rad>
                  </m:oMath>
                </a14:m>
                <a:r>
                  <a:rPr lang="tr-TR" dirty="0"/>
                  <a:t> ,-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1F13E7-87D7-45C0-A087-4CB46F118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16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3634AF-66D3-4DF7-B32F-14BE2BF9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POZİTİF-NEGATİF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B030C8-CCEF-41D2-8780-27B3B1F4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9984163" cy="4023360"/>
          </a:xfrm>
        </p:spPr>
        <p:txBody>
          <a:bodyPr/>
          <a:lstStyle/>
          <a:p>
            <a:r>
              <a:rPr lang="tr-TR" dirty="0"/>
              <a:t>(Pozitif Sayı) + (Pozitif Sayı)    : (Pozitif Sayı)        *Örnek: 22+108 : 130     </a:t>
            </a:r>
          </a:p>
          <a:p>
            <a:r>
              <a:rPr lang="tr-TR" dirty="0"/>
              <a:t>(Pozitif  Sayı) - (Pozitif Sayı)    : ?                            *Örnek: 21-3 : 18           </a:t>
            </a:r>
          </a:p>
          <a:p>
            <a:r>
              <a:rPr lang="tr-TR" dirty="0"/>
              <a:t>                                                                                   *Örnek: 3-21 : (-18)</a:t>
            </a:r>
          </a:p>
          <a:p>
            <a:r>
              <a:rPr lang="tr-TR" dirty="0"/>
              <a:t>(Pozitif Sayı) x (Pozitif Sayı)    : (Negatif Sayı)       *Örnek: 4x8 : 32 </a:t>
            </a:r>
          </a:p>
          <a:p>
            <a:r>
              <a:rPr lang="tr-TR" dirty="0"/>
              <a:t>(Negatif Sayı) + (Negatif Sayı) : (Negatif Sayı)       *Örnek: (-22)+(-108) : (-130) </a:t>
            </a:r>
          </a:p>
          <a:p>
            <a:r>
              <a:rPr lang="tr-TR" dirty="0"/>
              <a:t>(Negatif Sayı) - (Negatif Sayı)  : ?                            *Örnek: (-21)-(-3) : (-18) </a:t>
            </a:r>
          </a:p>
          <a:p>
            <a:r>
              <a:rPr lang="tr-TR" dirty="0"/>
              <a:t>                                                                                   *Örnek: (-3)-(-21) : 18</a:t>
            </a:r>
          </a:p>
          <a:p>
            <a:r>
              <a:rPr lang="tr-TR" dirty="0"/>
              <a:t>(Negatif Sayı) x (Negatif Sayı) : (Negatif Sayı)       *Örnek: (-4)x(-8) : 32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07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95123E-8765-4D63-94E1-382C0DE3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ASAL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D1A2D7-0F20-46FF-9A66-EACFA0FBB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Kendisinden  ve 1 den başka pozitif tam sayılara tam bölünemeyen 1den büyük doğal sayılara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b="1" dirty="0"/>
              <a:t>asal sayı </a:t>
            </a:r>
            <a:r>
              <a:rPr lang="tr-TR" dirty="0"/>
              <a:t>denir. </a:t>
            </a:r>
          </a:p>
          <a:p>
            <a:pPr marL="0" indent="0">
              <a:buNone/>
            </a:pPr>
            <a:r>
              <a:rPr lang="tr-TR" dirty="0"/>
              <a:t>NOT: En küçük asal sayı 2 dir. 2 den başka çift asal sayı yoktur.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*Örnek: 2 , 3 , 5 , 7 , 11 , 13…</a:t>
            </a:r>
          </a:p>
        </p:txBody>
      </p:sp>
    </p:spTree>
    <p:extLst>
      <p:ext uri="{BB962C8B-B14F-4D97-AF65-F5344CB8AC3E}">
        <p14:creationId xmlns:p14="http://schemas.microsoft.com/office/powerpoint/2010/main" val="140943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600AD2-8579-448B-83EA-36B21D61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ARALARINDA ASAL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106502-7F49-4B64-A0E2-D687808E0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Birden başka pozitif ortak böleni olmayan pozitif tam sayılara aralarında asal sayılar denir. </a:t>
            </a:r>
          </a:p>
          <a:p>
            <a:r>
              <a:rPr lang="tr-TR" dirty="0"/>
              <a:t>*Örnek:(1 ve 13) ,(4 ve 9) , (5 ve </a:t>
            </a:r>
            <a:r>
              <a:rPr lang="tr-TR"/>
              <a:t>6)</a:t>
            </a:r>
          </a:p>
          <a:p>
            <a:endParaRPr lang="tr-TR" dirty="0"/>
          </a:p>
          <a:p>
            <a:r>
              <a:rPr lang="tr-TR" dirty="0"/>
              <a:t>İki sayı kendileri asal olmadıkları halde aralarında asal olabilir. </a:t>
            </a:r>
          </a:p>
          <a:p>
            <a:r>
              <a:rPr lang="tr-TR" dirty="0"/>
              <a:t>*Örnek:(12 ve 25)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1 tüm doğal sayılarla aralarında asaldır. </a:t>
            </a:r>
          </a:p>
          <a:p>
            <a:pPr marL="0" indent="0">
              <a:buNone/>
            </a:pPr>
            <a:r>
              <a:rPr lang="tr-TR" dirty="0"/>
              <a:t>*Örnek:(1 ve 127)</a:t>
            </a:r>
          </a:p>
        </p:txBody>
      </p:sp>
    </p:spTree>
    <p:extLst>
      <p:ext uri="{BB962C8B-B14F-4D97-AF65-F5344CB8AC3E}">
        <p14:creationId xmlns:p14="http://schemas.microsoft.com/office/powerpoint/2010/main" val="222240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116</TotalTime>
  <Words>340</Words>
  <Application>Microsoft Office PowerPoint</Application>
  <PresentationFormat>Özel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TEMEL KAVRAMLAR</vt:lpstr>
      <vt:lpstr>POZİTİF SAYILAR</vt:lpstr>
      <vt:lpstr>NEGATİF SAYILAR</vt:lpstr>
      <vt:lpstr>POZİTİF-NEGATİF SAYILAR</vt:lpstr>
      <vt:lpstr>ASAL SAYILAR</vt:lpstr>
      <vt:lpstr>ARALARINDA ASAL SAYILAR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29</cp:revision>
  <dcterms:created xsi:type="dcterms:W3CDTF">2017-11-14T11:12:27Z</dcterms:created>
  <dcterms:modified xsi:type="dcterms:W3CDTF">2017-11-22T15:04:33Z</dcterms:modified>
</cp:coreProperties>
</file>