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1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Konu:Mesleki Uygulama için Araçlar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Doğrudan Uygulama Paradigmaları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Psikoloji – </a:t>
            </a:r>
            <a:r>
              <a:rPr lang="tr-TR" dirty="0" err="1" smtClean="0"/>
              <a:t>Psikodinamik</a:t>
            </a:r>
            <a:endParaRPr lang="tr-TR" dirty="0" smtClean="0"/>
          </a:p>
          <a:p>
            <a:r>
              <a:rPr lang="tr-TR" dirty="0" smtClean="0"/>
              <a:t>Bilişsel/Davranışsal/İletişimsel</a:t>
            </a:r>
          </a:p>
          <a:p>
            <a:r>
              <a:rPr lang="tr-TR" dirty="0" smtClean="0"/>
              <a:t>Yaşantısal/İnsancıl/</a:t>
            </a:r>
            <a:r>
              <a:rPr lang="tr-TR" dirty="0" err="1" smtClean="0"/>
              <a:t>Varoluşcu</a:t>
            </a:r>
            <a:endParaRPr lang="tr-TR" dirty="0" smtClean="0"/>
          </a:p>
          <a:p>
            <a:r>
              <a:rPr lang="tr-TR" dirty="0" err="1" smtClean="0"/>
              <a:t>Transpersonal</a:t>
            </a:r>
            <a:r>
              <a:rPr lang="tr-TR" dirty="0" smtClean="0"/>
              <a:t> Paradigma</a:t>
            </a:r>
            <a:endParaRPr lang="tr-TR" dirty="0" smtClean="0"/>
          </a:p>
          <a:p>
            <a:r>
              <a:rPr lang="tr-TR" dirty="0" smtClean="0"/>
              <a:t>Vaka yönetimi</a:t>
            </a:r>
          </a:p>
          <a:p>
            <a:r>
              <a:rPr lang="tr-TR" dirty="0" err="1" smtClean="0"/>
              <a:t>Biyopsikososyal</a:t>
            </a:r>
            <a:endParaRPr lang="tr-TR" dirty="0" smtClean="0"/>
          </a:p>
          <a:p>
            <a:r>
              <a:rPr lang="tr-TR" dirty="0" smtClean="0"/>
              <a:t>Yerel ve küresel toplum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Doğrudan Uygulama Paradigmaları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Psikoloji – </a:t>
            </a:r>
            <a:r>
              <a:rPr lang="tr-TR" dirty="0" err="1" smtClean="0"/>
              <a:t>Psikodinamik</a:t>
            </a:r>
            <a:r>
              <a:rPr lang="tr-TR" dirty="0" smtClean="0"/>
              <a:t> (Geçmiş </a:t>
            </a:r>
            <a:r>
              <a:rPr lang="tr-TR" dirty="0" smtClean="0"/>
              <a:t>olaylar ve ilişkili içsel dinamikler konusunda </a:t>
            </a:r>
            <a:r>
              <a:rPr lang="tr-TR" dirty="0" err="1" smtClean="0"/>
              <a:t>içgörü</a:t>
            </a:r>
            <a:r>
              <a:rPr lang="tr-TR" dirty="0" smtClean="0"/>
              <a:t> kazanmayı sağlamak)</a:t>
            </a:r>
          </a:p>
          <a:p>
            <a:r>
              <a:rPr lang="tr-TR" dirty="0" smtClean="0"/>
              <a:t>Bilişsel/Davranışsal/İletişimsel (Düşünme </a:t>
            </a:r>
            <a:r>
              <a:rPr lang="tr-TR" dirty="0" smtClean="0"/>
              <a:t>ve eylem kalıplarını değiştirme üzerinde durur – Burada ve şimdi)</a:t>
            </a:r>
          </a:p>
          <a:p>
            <a:r>
              <a:rPr lang="tr-TR" dirty="0" smtClean="0"/>
              <a:t>Yaşantısal/İnsancıl/</a:t>
            </a:r>
            <a:r>
              <a:rPr lang="tr-TR" dirty="0" err="1" smtClean="0"/>
              <a:t>Varoluşcu</a:t>
            </a:r>
            <a:r>
              <a:rPr lang="tr-TR" dirty="0" smtClean="0"/>
              <a:t> (Duygular </a:t>
            </a:r>
            <a:r>
              <a:rPr lang="tr-TR" dirty="0" smtClean="0"/>
              <a:t>ve deneyimler konusunda </a:t>
            </a:r>
            <a:r>
              <a:rPr lang="tr-TR" dirty="0" err="1" smtClean="0"/>
              <a:t>farkındalık</a:t>
            </a:r>
            <a:r>
              <a:rPr lang="tr-TR" dirty="0" smtClean="0"/>
              <a:t> ve sorumluluk alma – Burada ve şimdi)</a:t>
            </a:r>
          </a:p>
          <a:p>
            <a:r>
              <a:rPr lang="tr-TR" dirty="0" err="1" smtClean="0"/>
              <a:t>Transpersonal</a:t>
            </a:r>
            <a:r>
              <a:rPr lang="tr-TR" dirty="0" smtClean="0"/>
              <a:t> (Bireyin </a:t>
            </a:r>
            <a:r>
              <a:rPr lang="tr-TR" dirty="0" smtClean="0"/>
              <a:t>manevi-tinsel gelişimi)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Doğrudan Uygulama Paradigmaları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Vaka </a:t>
            </a:r>
            <a:r>
              <a:rPr lang="tr-TR" dirty="0" smtClean="0"/>
              <a:t>yönetimi (Müracaatçıyı </a:t>
            </a:r>
            <a:r>
              <a:rPr lang="tr-TR" dirty="0" smtClean="0"/>
              <a:t>formel ve </a:t>
            </a:r>
            <a:r>
              <a:rPr lang="tr-TR" dirty="0" err="1" smtClean="0"/>
              <a:t>informel</a:t>
            </a:r>
            <a:r>
              <a:rPr lang="tr-TR" dirty="0" smtClean="0"/>
              <a:t> destek kaynakları ile </a:t>
            </a:r>
            <a:r>
              <a:rPr lang="tr-TR" dirty="0" err="1" smtClean="0"/>
              <a:t>bağlantılandırmak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Biyopsikososyal</a:t>
            </a:r>
            <a:r>
              <a:rPr lang="tr-TR" dirty="0" smtClean="0"/>
              <a:t> (Bireyin </a:t>
            </a:r>
            <a:r>
              <a:rPr lang="tr-TR" dirty="0" smtClean="0"/>
              <a:t>bedenine özen ve bakımını güçlendirme)</a:t>
            </a:r>
          </a:p>
          <a:p>
            <a:r>
              <a:rPr lang="tr-TR" dirty="0" smtClean="0"/>
              <a:t>Yerel ve küresel </a:t>
            </a:r>
            <a:r>
              <a:rPr lang="tr-TR" dirty="0" smtClean="0"/>
              <a:t>toplum (Yerel </a:t>
            </a:r>
            <a:r>
              <a:rPr lang="tr-TR" dirty="0" smtClean="0"/>
              <a:t>toplum ile ekosisteme bakım ve hizmet etme – küresel bilinçlilik ve </a:t>
            </a:r>
            <a:r>
              <a:rPr lang="tr-TR" dirty="0" err="1" smtClean="0"/>
              <a:t>bakışaçısını</a:t>
            </a:r>
            <a:r>
              <a:rPr lang="tr-TR" dirty="0" smtClean="0"/>
              <a:t> güçlendirme)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Yardım İlişkisi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Bütünlük</a:t>
            </a:r>
          </a:p>
          <a:p>
            <a:r>
              <a:rPr lang="tr-TR" dirty="0" smtClean="0"/>
              <a:t>Benliğin/Özün Kullanımı</a:t>
            </a:r>
          </a:p>
          <a:p>
            <a:r>
              <a:rPr lang="tr-TR" dirty="0" smtClean="0"/>
              <a:t>Alış – veriş</a:t>
            </a:r>
          </a:p>
          <a:p>
            <a:r>
              <a:rPr lang="tr-TR" dirty="0" smtClean="0"/>
              <a:t>Karşılıklılık</a:t>
            </a:r>
          </a:p>
          <a:p>
            <a:r>
              <a:rPr lang="tr-TR" dirty="0" smtClean="0"/>
              <a:t>Çok boyutluluk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Aşk – Sevgi </a:t>
            </a:r>
          </a:p>
          <a:p>
            <a:r>
              <a:rPr lang="tr-TR" dirty="0" smtClean="0"/>
              <a:t>Bağlantı kurma</a:t>
            </a:r>
          </a:p>
          <a:p>
            <a:r>
              <a:rPr lang="tr-TR" dirty="0" err="1" smtClean="0"/>
              <a:t>Farkındalık</a:t>
            </a:r>
            <a:endParaRPr lang="tr-TR" dirty="0" smtClean="0"/>
          </a:p>
          <a:p>
            <a:r>
              <a:rPr lang="tr-TR" dirty="0" smtClean="0"/>
              <a:t>İstismarcı olmama</a:t>
            </a:r>
          </a:p>
          <a:p>
            <a:r>
              <a:rPr lang="tr-TR" smtClean="0"/>
              <a:t>Adalet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420</TotalTime>
  <Words>158</Words>
  <Application>Microsoft Office PowerPoint</Application>
  <PresentationFormat>Ekran Gösterisi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Kaynak</vt:lpstr>
      <vt:lpstr>Ankara Üniversitesi  Sağlık Bilimleri Fakültesi Sosyal Hizmet Bölümü</vt:lpstr>
      <vt:lpstr>Doğrudan Uygulama Paradigmaları</vt:lpstr>
      <vt:lpstr>Doğrudan Uygulama Paradigmaları</vt:lpstr>
      <vt:lpstr>Doğrudan Uygulama Paradigmaları</vt:lpstr>
      <vt:lpstr>Yardım İlişkisi</vt:lpstr>
      <vt:lpstr>Etik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45</cp:revision>
  <dcterms:created xsi:type="dcterms:W3CDTF">2017-04-26T08:36:58Z</dcterms:created>
  <dcterms:modified xsi:type="dcterms:W3CDTF">2017-12-14T10:18:59Z</dcterms:modified>
</cp:coreProperties>
</file>