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9"/>
  </p:notesMasterIdLst>
  <p:sldIdLst>
    <p:sldId id="448" r:id="rId2"/>
    <p:sldId id="449" r:id="rId3"/>
    <p:sldId id="451" r:id="rId4"/>
    <p:sldId id="453" r:id="rId5"/>
    <p:sldId id="543" r:id="rId6"/>
    <p:sldId id="544" r:id="rId7"/>
    <p:sldId id="545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0" y="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0F42AC-2A60-433E-8DD5-177E6DBAF9AC}" type="doc">
      <dgm:prSet loTypeId="urn:microsoft.com/office/officeart/2005/8/layout/architecture+Icon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7301A39-B006-42BB-839C-8D5DEDFE5397}">
      <dgm:prSet phldrT="[Metin]"/>
      <dgm:spPr/>
      <dgm:t>
        <a:bodyPr/>
        <a:lstStyle/>
        <a:p>
          <a:r>
            <a:rPr lang="tr-TR" dirty="0" smtClean="0"/>
            <a:t>Devlet dışındakiler</a:t>
          </a:r>
        </a:p>
      </dgm:t>
    </dgm:pt>
    <dgm:pt modelId="{A61D31EF-7F9D-4327-9494-C3A2B6AD5404}" type="parTrans" cxnId="{026E59F4-95E8-4897-8D3A-3C2EDD29CAF4}">
      <dgm:prSet/>
      <dgm:spPr/>
      <dgm:t>
        <a:bodyPr/>
        <a:lstStyle/>
        <a:p>
          <a:endParaRPr lang="tr-TR"/>
        </a:p>
      </dgm:t>
    </dgm:pt>
    <dgm:pt modelId="{E287EA5E-ACDD-46A2-A95B-EEC36A45E8F1}" type="sibTrans" cxnId="{026E59F4-95E8-4897-8D3A-3C2EDD29CAF4}">
      <dgm:prSet/>
      <dgm:spPr/>
      <dgm:t>
        <a:bodyPr/>
        <a:lstStyle/>
        <a:p>
          <a:endParaRPr lang="tr-TR"/>
        </a:p>
      </dgm:t>
    </dgm:pt>
    <dgm:pt modelId="{D06EF5B8-8CC7-4BB0-A6D3-3BEA62CE8AC5}">
      <dgm:prSet phldrT="[Metin]"/>
      <dgm:spPr/>
      <dgm:t>
        <a:bodyPr/>
        <a:lstStyle/>
        <a:p>
          <a:r>
            <a:rPr lang="tr-TR" dirty="0" smtClean="0"/>
            <a:t>Devlet</a:t>
          </a:r>
          <a:endParaRPr lang="tr-TR" dirty="0"/>
        </a:p>
      </dgm:t>
    </dgm:pt>
    <dgm:pt modelId="{AFDCA4C4-BB61-44C3-AAEE-E45B2BEBE143}" type="parTrans" cxnId="{EA89DB76-D184-4603-9967-D407C1682DFB}">
      <dgm:prSet/>
      <dgm:spPr/>
      <dgm:t>
        <a:bodyPr/>
        <a:lstStyle/>
        <a:p>
          <a:endParaRPr lang="tr-TR"/>
        </a:p>
      </dgm:t>
    </dgm:pt>
    <dgm:pt modelId="{EAA4B7BB-CA4D-44E6-8E0D-19EAC985A5AA}" type="sibTrans" cxnId="{EA89DB76-D184-4603-9967-D407C1682DFB}">
      <dgm:prSet/>
      <dgm:spPr/>
      <dgm:t>
        <a:bodyPr/>
        <a:lstStyle/>
        <a:p>
          <a:endParaRPr lang="tr-TR"/>
        </a:p>
      </dgm:t>
    </dgm:pt>
    <dgm:pt modelId="{2549494F-CE6F-48A6-9289-8B9272892CF1}" type="pres">
      <dgm:prSet presAssocID="{0D0F42AC-2A60-433E-8DD5-177E6DBAF9A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4CF92B8-C3B2-4BC8-B26F-9BFB4A827BE9}" type="pres">
      <dgm:prSet presAssocID="{97301A39-B006-42BB-839C-8D5DEDFE5397}" presName="vertOne" presStyleCnt="0"/>
      <dgm:spPr/>
    </dgm:pt>
    <dgm:pt modelId="{026CD927-27E8-4128-BD1A-13B714759C61}" type="pres">
      <dgm:prSet presAssocID="{97301A39-B006-42BB-839C-8D5DEDFE539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E6A77E0-7A57-4085-8886-970760DBF6FA}" type="pres">
      <dgm:prSet presAssocID="{97301A39-B006-42BB-839C-8D5DEDFE5397}" presName="parTransOne" presStyleCnt="0"/>
      <dgm:spPr/>
    </dgm:pt>
    <dgm:pt modelId="{7DAA2202-E5B2-4755-9502-2E749014CE7A}" type="pres">
      <dgm:prSet presAssocID="{97301A39-B006-42BB-839C-8D5DEDFE5397}" presName="horzOne" presStyleCnt="0"/>
      <dgm:spPr/>
    </dgm:pt>
    <dgm:pt modelId="{08F17A87-7DE6-436F-8297-9B6CAF09B248}" type="pres">
      <dgm:prSet presAssocID="{D06EF5B8-8CC7-4BB0-A6D3-3BEA62CE8AC5}" presName="vertTwo" presStyleCnt="0"/>
      <dgm:spPr/>
    </dgm:pt>
    <dgm:pt modelId="{AC6081BE-80D0-43AE-8FDF-5D17F31A5EE8}" type="pres">
      <dgm:prSet presAssocID="{D06EF5B8-8CC7-4BB0-A6D3-3BEA62CE8AC5}" presName="txTwo" presStyleLbl="node2" presStyleIdx="0" presStyleCnt="1" custLinFactNeighborX="-49" custLinFactNeighborY="-41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D7CDB55-E605-4220-8517-1F86F80D613B}" type="pres">
      <dgm:prSet presAssocID="{D06EF5B8-8CC7-4BB0-A6D3-3BEA62CE8AC5}" presName="horzTwo" presStyleCnt="0"/>
      <dgm:spPr/>
    </dgm:pt>
  </dgm:ptLst>
  <dgm:cxnLst>
    <dgm:cxn modelId="{C6A5BB88-C5FA-46A2-9134-C6D84E683CA2}" type="presOf" srcId="{D06EF5B8-8CC7-4BB0-A6D3-3BEA62CE8AC5}" destId="{AC6081BE-80D0-43AE-8FDF-5D17F31A5EE8}" srcOrd="0" destOrd="0" presId="urn:microsoft.com/office/officeart/2005/8/layout/architecture+Icon"/>
    <dgm:cxn modelId="{026E59F4-95E8-4897-8D3A-3C2EDD29CAF4}" srcId="{0D0F42AC-2A60-433E-8DD5-177E6DBAF9AC}" destId="{97301A39-B006-42BB-839C-8D5DEDFE5397}" srcOrd="0" destOrd="0" parTransId="{A61D31EF-7F9D-4327-9494-C3A2B6AD5404}" sibTransId="{E287EA5E-ACDD-46A2-A95B-EEC36A45E8F1}"/>
    <dgm:cxn modelId="{1E456A63-A01D-41DA-B087-4FD82C1CD6B8}" type="presOf" srcId="{0D0F42AC-2A60-433E-8DD5-177E6DBAF9AC}" destId="{2549494F-CE6F-48A6-9289-8B9272892CF1}" srcOrd="0" destOrd="0" presId="urn:microsoft.com/office/officeart/2005/8/layout/architecture+Icon"/>
    <dgm:cxn modelId="{CFD5A175-18E9-44AC-BC43-4B4B2C0A82A3}" type="presOf" srcId="{97301A39-B006-42BB-839C-8D5DEDFE5397}" destId="{026CD927-27E8-4128-BD1A-13B714759C61}" srcOrd="0" destOrd="0" presId="urn:microsoft.com/office/officeart/2005/8/layout/architecture+Icon"/>
    <dgm:cxn modelId="{EA89DB76-D184-4603-9967-D407C1682DFB}" srcId="{97301A39-B006-42BB-839C-8D5DEDFE5397}" destId="{D06EF5B8-8CC7-4BB0-A6D3-3BEA62CE8AC5}" srcOrd="0" destOrd="0" parTransId="{AFDCA4C4-BB61-44C3-AAEE-E45B2BEBE143}" sibTransId="{EAA4B7BB-CA4D-44E6-8E0D-19EAC985A5AA}"/>
    <dgm:cxn modelId="{8C11609F-0AA8-48EE-8684-E6454504C381}" type="presParOf" srcId="{2549494F-CE6F-48A6-9289-8B9272892CF1}" destId="{A4CF92B8-C3B2-4BC8-B26F-9BFB4A827BE9}" srcOrd="0" destOrd="0" presId="urn:microsoft.com/office/officeart/2005/8/layout/architecture+Icon"/>
    <dgm:cxn modelId="{75BF2DCC-AA6D-4073-A5CE-271F82CB14F3}" type="presParOf" srcId="{A4CF92B8-C3B2-4BC8-B26F-9BFB4A827BE9}" destId="{026CD927-27E8-4128-BD1A-13B714759C61}" srcOrd="0" destOrd="0" presId="urn:microsoft.com/office/officeart/2005/8/layout/architecture+Icon"/>
    <dgm:cxn modelId="{CC231B98-8AD9-4B7D-A2D1-696D938A6394}" type="presParOf" srcId="{A4CF92B8-C3B2-4BC8-B26F-9BFB4A827BE9}" destId="{2E6A77E0-7A57-4085-8886-970760DBF6FA}" srcOrd="1" destOrd="0" presId="urn:microsoft.com/office/officeart/2005/8/layout/architecture+Icon"/>
    <dgm:cxn modelId="{625EBEFD-4655-49DB-B2E5-0C49F7C11D10}" type="presParOf" srcId="{A4CF92B8-C3B2-4BC8-B26F-9BFB4A827BE9}" destId="{7DAA2202-E5B2-4755-9502-2E749014CE7A}" srcOrd="2" destOrd="0" presId="urn:microsoft.com/office/officeart/2005/8/layout/architecture+Icon"/>
    <dgm:cxn modelId="{CC3654FF-A09B-478A-8D32-7887768C40F1}" type="presParOf" srcId="{7DAA2202-E5B2-4755-9502-2E749014CE7A}" destId="{08F17A87-7DE6-436F-8297-9B6CAF09B248}" srcOrd="0" destOrd="0" presId="urn:microsoft.com/office/officeart/2005/8/layout/architecture+Icon"/>
    <dgm:cxn modelId="{E18F8074-A778-424A-8B18-B8DC72E87C96}" type="presParOf" srcId="{08F17A87-7DE6-436F-8297-9B6CAF09B248}" destId="{AC6081BE-80D0-43AE-8FDF-5D17F31A5EE8}" srcOrd="0" destOrd="0" presId="urn:microsoft.com/office/officeart/2005/8/layout/architecture+Icon"/>
    <dgm:cxn modelId="{2F77CC32-F922-44EA-85CB-93E9427433D2}" type="presParOf" srcId="{08F17A87-7DE6-436F-8297-9B6CAF09B248}" destId="{DD7CDB55-E605-4220-8517-1F86F80D613B}" srcOrd="1" destOrd="0" presId="urn:microsoft.com/office/officeart/2005/8/layout/architecture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21B334-D5A1-4683-9695-6801E27DDF38}" type="doc">
      <dgm:prSet loTypeId="urn:microsoft.com/office/officeart/2005/8/layout/architecture+Icon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A8C8ACB-81B0-4FC0-97F1-86DE6CA719BD}">
      <dgm:prSet phldrT="[Metin]"/>
      <dgm:spPr/>
      <dgm:t>
        <a:bodyPr/>
        <a:lstStyle/>
        <a:p>
          <a:r>
            <a:rPr lang="tr-TR" dirty="0" smtClean="0"/>
            <a:t>Siyasal otorite -</a:t>
          </a:r>
        </a:p>
        <a:p>
          <a:r>
            <a:rPr lang="tr-TR" dirty="0" smtClean="0"/>
            <a:t>Egemenlik</a:t>
          </a:r>
          <a:endParaRPr lang="tr-TR" dirty="0"/>
        </a:p>
      </dgm:t>
    </dgm:pt>
    <dgm:pt modelId="{A95228F5-98EC-4828-8F89-365C17897073}" type="parTrans" cxnId="{FB7BDBDD-8473-4ADD-B19A-71D0CBC49ED4}">
      <dgm:prSet/>
      <dgm:spPr/>
      <dgm:t>
        <a:bodyPr/>
        <a:lstStyle/>
        <a:p>
          <a:endParaRPr lang="tr-TR"/>
        </a:p>
      </dgm:t>
    </dgm:pt>
    <dgm:pt modelId="{AD81B831-3BF1-43DA-BC3D-D4BD9DEB6481}" type="sibTrans" cxnId="{FB7BDBDD-8473-4ADD-B19A-71D0CBC49ED4}">
      <dgm:prSet/>
      <dgm:spPr/>
      <dgm:t>
        <a:bodyPr/>
        <a:lstStyle/>
        <a:p>
          <a:endParaRPr lang="tr-TR"/>
        </a:p>
      </dgm:t>
    </dgm:pt>
    <dgm:pt modelId="{91C64F7C-02E5-4D6B-8562-5503DD619627}">
      <dgm:prSet phldrT="[Metin]"/>
      <dgm:spPr/>
      <dgm:t>
        <a:bodyPr/>
        <a:lstStyle/>
        <a:p>
          <a:r>
            <a:rPr lang="tr-TR" dirty="0" smtClean="0"/>
            <a:t>Ülke</a:t>
          </a:r>
          <a:endParaRPr lang="tr-TR" dirty="0"/>
        </a:p>
      </dgm:t>
    </dgm:pt>
    <dgm:pt modelId="{1807B47B-C5B1-47D5-816F-3B5139212082}" type="parTrans" cxnId="{3E707FCF-5F79-4273-80EA-1260CF6CC5FA}">
      <dgm:prSet/>
      <dgm:spPr/>
      <dgm:t>
        <a:bodyPr/>
        <a:lstStyle/>
        <a:p>
          <a:endParaRPr lang="tr-TR"/>
        </a:p>
      </dgm:t>
    </dgm:pt>
    <dgm:pt modelId="{7BA54D93-5562-43AE-9EF4-87EEA5D7B3E5}" type="sibTrans" cxnId="{3E707FCF-5F79-4273-80EA-1260CF6CC5FA}">
      <dgm:prSet/>
      <dgm:spPr/>
      <dgm:t>
        <a:bodyPr/>
        <a:lstStyle/>
        <a:p>
          <a:endParaRPr lang="tr-TR"/>
        </a:p>
      </dgm:t>
    </dgm:pt>
    <dgm:pt modelId="{DDDA69D5-7534-4D27-97AA-D44B920C669D}">
      <dgm:prSet phldrT="[Metin]"/>
      <dgm:spPr/>
      <dgm:t>
        <a:bodyPr/>
        <a:lstStyle/>
        <a:p>
          <a:r>
            <a:rPr lang="tr-TR" dirty="0" smtClean="0"/>
            <a:t>İnsan topluluğu</a:t>
          </a:r>
          <a:endParaRPr lang="tr-TR" dirty="0"/>
        </a:p>
      </dgm:t>
    </dgm:pt>
    <dgm:pt modelId="{2445181D-AE80-4B7B-B8DB-3D7CBF4926A0}" type="parTrans" cxnId="{14FAF552-F030-49C6-B2C9-BC2C93158901}">
      <dgm:prSet/>
      <dgm:spPr/>
      <dgm:t>
        <a:bodyPr/>
        <a:lstStyle/>
        <a:p>
          <a:endParaRPr lang="tr-TR"/>
        </a:p>
      </dgm:t>
    </dgm:pt>
    <dgm:pt modelId="{665CA057-856E-49F6-B0D1-888A03403F17}" type="sibTrans" cxnId="{14FAF552-F030-49C6-B2C9-BC2C93158901}">
      <dgm:prSet/>
      <dgm:spPr/>
      <dgm:t>
        <a:bodyPr/>
        <a:lstStyle/>
        <a:p>
          <a:endParaRPr lang="tr-TR"/>
        </a:p>
      </dgm:t>
    </dgm:pt>
    <dgm:pt modelId="{02CEEE67-1D9B-44F2-AA03-AE8D11245C9D}" type="pres">
      <dgm:prSet presAssocID="{BA21B334-D5A1-4683-9695-6801E27DDF3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C75D44A-E14D-4784-9A28-AB29EB93E3A3}" type="pres">
      <dgm:prSet presAssocID="{9A8C8ACB-81B0-4FC0-97F1-86DE6CA719BD}" presName="vertOne" presStyleCnt="0"/>
      <dgm:spPr/>
    </dgm:pt>
    <dgm:pt modelId="{1C6948C9-B274-4363-80E9-654EBE625940}" type="pres">
      <dgm:prSet presAssocID="{9A8C8ACB-81B0-4FC0-97F1-86DE6CA719BD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A303B4D-D580-44D1-9AF7-B82CF46198BB}" type="pres">
      <dgm:prSet presAssocID="{9A8C8ACB-81B0-4FC0-97F1-86DE6CA719BD}" presName="parTransOne" presStyleCnt="0"/>
      <dgm:spPr/>
    </dgm:pt>
    <dgm:pt modelId="{12DDEF22-4088-4BFF-97B8-7CB1A20D7C60}" type="pres">
      <dgm:prSet presAssocID="{9A8C8ACB-81B0-4FC0-97F1-86DE6CA719BD}" presName="horzOne" presStyleCnt="0"/>
      <dgm:spPr/>
    </dgm:pt>
    <dgm:pt modelId="{759D77CE-1233-4468-BB40-D4145F2457E3}" type="pres">
      <dgm:prSet presAssocID="{91C64F7C-02E5-4D6B-8562-5503DD619627}" presName="vertTwo" presStyleCnt="0"/>
      <dgm:spPr/>
    </dgm:pt>
    <dgm:pt modelId="{76EE246C-A9E0-4028-9C24-D9C4C7829F33}" type="pres">
      <dgm:prSet presAssocID="{91C64F7C-02E5-4D6B-8562-5503DD619627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AD7DE49-CD98-454B-9BFF-3C439C483315}" type="pres">
      <dgm:prSet presAssocID="{91C64F7C-02E5-4D6B-8562-5503DD619627}" presName="horzTwo" presStyleCnt="0"/>
      <dgm:spPr/>
    </dgm:pt>
    <dgm:pt modelId="{C248C922-788F-4838-9965-A56E83735421}" type="pres">
      <dgm:prSet presAssocID="{7BA54D93-5562-43AE-9EF4-87EEA5D7B3E5}" presName="sibSpaceTwo" presStyleCnt="0"/>
      <dgm:spPr/>
    </dgm:pt>
    <dgm:pt modelId="{0EF2FC87-6F30-4AF4-9FB9-AEB85539225A}" type="pres">
      <dgm:prSet presAssocID="{DDDA69D5-7534-4D27-97AA-D44B920C669D}" presName="vertTwo" presStyleCnt="0"/>
      <dgm:spPr/>
    </dgm:pt>
    <dgm:pt modelId="{EFA92B74-4A0C-44EF-9248-D2E48CB4AE5F}" type="pres">
      <dgm:prSet presAssocID="{DDDA69D5-7534-4D27-97AA-D44B920C669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78D138-FBFD-44C6-8E5C-4EED55A5141F}" type="pres">
      <dgm:prSet presAssocID="{DDDA69D5-7534-4D27-97AA-D44B920C669D}" presName="horzTwo" presStyleCnt="0"/>
      <dgm:spPr/>
    </dgm:pt>
  </dgm:ptLst>
  <dgm:cxnLst>
    <dgm:cxn modelId="{14FAF552-F030-49C6-B2C9-BC2C93158901}" srcId="{9A8C8ACB-81B0-4FC0-97F1-86DE6CA719BD}" destId="{DDDA69D5-7534-4D27-97AA-D44B920C669D}" srcOrd="1" destOrd="0" parTransId="{2445181D-AE80-4B7B-B8DB-3D7CBF4926A0}" sibTransId="{665CA057-856E-49F6-B0D1-888A03403F17}"/>
    <dgm:cxn modelId="{5CEAA539-B0D7-4889-A687-8F880F3B463B}" type="presOf" srcId="{9A8C8ACB-81B0-4FC0-97F1-86DE6CA719BD}" destId="{1C6948C9-B274-4363-80E9-654EBE625940}" srcOrd="0" destOrd="0" presId="urn:microsoft.com/office/officeart/2005/8/layout/architecture+Icon"/>
    <dgm:cxn modelId="{E4C18409-1964-4F4E-96FE-88254B2D91AE}" type="presOf" srcId="{BA21B334-D5A1-4683-9695-6801E27DDF38}" destId="{02CEEE67-1D9B-44F2-AA03-AE8D11245C9D}" srcOrd="0" destOrd="0" presId="urn:microsoft.com/office/officeart/2005/8/layout/architecture+Icon"/>
    <dgm:cxn modelId="{FB7BDBDD-8473-4ADD-B19A-71D0CBC49ED4}" srcId="{BA21B334-D5A1-4683-9695-6801E27DDF38}" destId="{9A8C8ACB-81B0-4FC0-97F1-86DE6CA719BD}" srcOrd="0" destOrd="0" parTransId="{A95228F5-98EC-4828-8F89-365C17897073}" sibTransId="{AD81B831-3BF1-43DA-BC3D-D4BD9DEB6481}"/>
    <dgm:cxn modelId="{3E707FCF-5F79-4273-80EA-1260CF6CC5FA}" srcId="{9A8C8ACB-81B0-4FC0-97F1-86DE6CA719BD}" destId="{91C64F7C-02E5-4D6B-8562-5503DD619627}" srcOrd="0" destOrd="0" parTransId="{1807B47B-C5B1-47D5-816F-3B5139212082}" sibTransId="{7BA54D93-5562-43AE-9EF4-87EEA5D7B3E5}"/>
    <dgm:cxn modelId="{E2F5708C-0235-4264-A717-9B38607D27E0}" type="presOf" srcId="{91C64F7C-02E5-4D6B-8562-5503DD619627}" destId="{76EE246C-A9E0-4028-9C24-D9C4C7829F33}" srcOrd="0" destOrd="0" presId="urn:microsoft.com/office/officeart/2005/8/layout/architecture+Icon"/>
    <dgm:cxn modelId="{44612D6D-99DC-4B14-B0B1-CA9867EFF043}" type="presOf" srcId="{DDDA69D5-7534-4D27-97AA-D44B920C669D}" destId="{EFA92B74-4A0C-44EF-9248-D2E48CB4AE5F}" srcOrd="0" destOrd="0" presId="urn:microsoft.com/office/officeart/2005/8/layout/architecture+Icon"/>
    <dgm:cxn modelId="{76C824D6-E5EF-48BC-82B6-64C07AAC41B1}" type="presParOf" srcId="{02CEEE67-1D9B-44F2-AA03-AE8D11245C9D}" destId="{BC75D44A-E14D-4784-9A28-AB29EB93E3A3}" srcOrd="0" destOrd="0" presId="urn:microsoft.com/office/officeart/2005/8/layout/architecture+Icon"/>
    <dgm:cxn modelId="{E58D122F-4BD0-4571-8B80-49E43E737535}" type="presParOf" srcId="{BC75D44A-E14D-4784-9A28-AB29EB93E3A3}" destId="{1C6948C9-B274-4363-80E9-654EBE625940}" srcOrd="0" destOrd="0" presId="urn:microsoft.com/office/officeart/2005/8/layout/architecture+Icon"/>
    <dgm:cxn modelId="{0DC3712F-C8C1-4037-AC5E-888529EBFD18}" type="presParOf" srcId="{BC75D44A-E14D-4784-9A28-AB29EB93E3A3}" destId="{6A303B4D-D580-44D1-9AF7-B82CF46198BB}" srcOrd="1" destOrd="0" presId="urn:microsoft.com/office/officeart/2005/8/layout/architecture+Icon"/>
    <dgm:cxn modelId="{7DE0284B-31D1-4748-8E51-9912FCFECA30}" type="presParOf" srcId="{BC75D44A-E14D-4784-9A28-AB29EB93E3A3}" destId="{12DDEF22-4088-4BFF-97B8-7CB1A20D7C60}" srcOrd="2" destOrd="0" presId="urn:microsoft.com/office/officeart/2005/8/layout/architecture+Icon"/>
    <dgm:cxn modelId="{1EB82859-546D-43CE-9F9C-200CA82FDA02}" type="presParOf" srcId="{12DDEF22-4088-4BFF-97B8-7CB1A20D7C60}" destId="{759D77CE-1233-4468-BB40-D4145F2457E3}" srcOrd="0" destOrd="0" presId="urn:microsoft.com/office/officeart/2005/8/layout/architecture+Icon"/>
    <dgm:cxn modelId="{F8BE57E9-7A17-4999-B05C-3DB72E6EB489}" type="presParOf" srcId="{759D77CE-1233-4468-BB40-D4145F2457E3}" destId="{76EE246C-A9E0-4028-9C24-D9C4C7829F33}" srcOrd="0" destOrd="0" presId="urn:microsoft.com/office/officeart/2005/8/layout/architecture+Icon"/>
    <dgm:cxn modelId="{38093E4C-3B01-4B7A-81E7-65CB5740DF0E}" type="presParOf" srcId="{759D77CE-1233-4468-BB40-D4145F2457E3}" destId="{BAD7DE49-CD98-454B-9BFF-3C439C483315}" srcOrd="1" destOrd="0" presId="urn:microsoft.com/office/officeart/2005/8/layout/architecture+Icon"/>
    <dgm:cxn modelId="{0C608DB3-C94E-47FE-8CE9-46A29FD254C3}" type="presParOf" srcId="{12DDEF22-4088-4BFF-97B8-7CB1A20D7C60}" destId="{C248C922-788F-4838-9965-A56E83735421}" srcOrd="1" destOrd="0" presId="urn:microsoft.com/office/officeart/2005/8/layout/architecture+Icon"/>
    <dgm:cxn modelId="{6A337553-020B-46E5-B00E-DB77A4170997}" type="presParOf" srcId="{12DDEF22-4088-4BFF-97B8-7CB1A20D7C60}" destId="{0EF2FC87-6F30-4AF4-9FB9-AEB85539225A}" srcOrd="2" destOrd="0" presId="urn:microsoft.com/office/officeart/2005/8/layout/architecture+Icon"/>
    <dgm:cxn modelId="{A13FFDA7-63D2-4CA5-BDBA-DE3D2A4E55EF}" type="presParOf" srcId="{0EF2FC87-6F30-4AF4-9FB9-AEB85539225A}" destId="{EFA92B74-4A0C-44EF-9248-D2E48CB4AE5F}" srcOrd="0" destOrd="0" presId="urn:microsoft.com/office/officeart/2005/8/layout/architecture+Icon"/>
    <dgm:cxn modelId="{A0B530C2-AA43-48D1-8F5C-8C380FB2A338}" type="presParOf" srcId="{0EF2FC87-6F30-4AF4-9FB9-AEB85539225A}" destId="{1E78D138-FBFD-44C6-8E5C-4EED55A5141F}" srcOrd="1" destOrd="0" presId="urn:microsoft.com/office/officeart/2005/8/layout/architecture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32F246-6009-4456-B549-C3AFD22A73DC}" type="doc">
      <dgm:prSet loTypeId="urn:microsoft.com/office/officeart/2008/layout/AlternatingHexagons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E546CA8-C834-460D-B0E1-83F7E62FE7E0}">
      <dgm:prSet phldrT="[Metin]"/>
      <dgm:spPr/>
      <dgm:t>
        <a:bodyPr/>
        <a:lstStyle/>
        <a:p>
          <a:r>
            <a:rPr lang="tr-TR" b="0" dirty="0" smtClean="0"/>
            <a:t>Egemen</a:t>
          </a:r>
        </a:p>
        <a:p>
          <a:r>
            <a:rPr lang="tr-TR" b="0" dirty="0" smtClean="0"/>
            <a:t>-</a:t>
          </a:r>
        </a:p>
        <a:p>
          <a:r>
            <a:rPr lang="tr-TR" b="0" dirty="0" smtClean="0"/>
            <a:t>eşitlik</a:t>
          </a:r>
          <a:endParaRPr lang="tr-TR" b="0" dirty="0"/>
        </a:p>
      </dgm:t>
    </dgm:pt>
    <dgm:pt modelId="{C5AF97A8-B313-4288-8E98-290936F0ED61}" type="parTrans" cxnId="{49DB70C3-08F7-4503-A18C-D7F97C2BF1FA}">
      <dgm:prSet/>
      <dgm:spPr/>
      <dgm:t>
        <a:bodyPr/>
        <a:lstStyle/>
        <a:p>
          <a:endParaRPr lang="tr-TR" b="0"/>
        </a:p>
      </dgm:t>
    </dgm:pt>
    <dgm:pt modelId="{30A3407B-72BD-44AB-9324-36154C3508D6}" type="sibTrans" cxnId="{49DB70C3-08F7-4503-A18C-D7F97C2BF1FA}">
      <dgm:prSet/>
      <dgm:spPr/>
      <dgm:t>
        <a:bodyPr/>
        <a:lstStyle/>
        <a:p>
          <a:endParaRPr lang="tr-TR" b="0"/>
        </a:p>
      </dgm:t>
    </dgm:pt>
    <dgm:pt modelId="{8317669B-B9D6-4CE2-9AC5-ADD6ADD1AE4C}">
      <dgm:prSet phldrT="[Metin]"/>
      <dgm:spPr/>
      <dgm:t>
        <a:bodyPr/>
        <a:lstStyle/>
        <a:p>
          <a:r>
            <a:rPr lang="tr-TR" b="1" dirty="0" smtClean="0">
              <a:solidFill>
                <a:schemeClr val="bg1">
                  <a:lumMod val="95000"/>
                </a:schemeClr>
              </a:solidFill>
            </a:rPr>
            <a:t>Bağımsızlık</a:t>
          </a:r>
          <a:endParaRPr lang="tr-TR" b="1" dirty="0">
            <a:solidFill>
              <a:schemeClr val="bg1">
                <a:lumMod val="95000"/>
              </a:schemeClr>
            </a:solidFill>
          </a:endParaRPr>
        </a:p>
      </dgm:t>
    </dgm:pt>
    <dgm:pt modelId="{32A8C609-507D-48C7-AA53-CB01F6A53956}" type="parTrans" cxnId="{50DD626E-28E6-4917-AE95-92788F375208}">
      <dgm:prSet/>
      <dgm:spPr/>
      <dgm:t>
        <a:bodyPr/>
        <a:lstStyle/>
        <a:p>
          <a:endParaRPr lang="tr-TR" b="0"/>
        </a:p>
      </dgm:t>
    </dgm:pt>
    <dgm:pt modelId="{5B96475D-938F-45A6-A585-7191A008E6B0}" type="sibTrans" cxnId="{50DD626E-28E6-4917-AE95-92788F375208}">
      <dgm:prSet/>
      <dgm:spPr/>
      <dgm:t>
        <a:bodyPr/>
        <a:lstStyle/>
        <a:p>
          <a:endParaRPr lang="tr-TR" b="0"/>
        </a:p>
      </dgm:t>
    </dgm:pt>
    <dgm:pt modelId="{E0D6DBB9-EC48-4346-892B-F12D4B033D12}">
      <dgm:prSet phldrT="[Metin]"/>
      <dgm:spPr/>
      <dgm:t>
        <a:bodyPr/>
        <a:lstStyle/>
        <a:p>
          <a:r>
            <a:rPr lang="tr-TR" b="0" dirty="0" smtClean="0"/>
            <a:t>Müdahale yasağı</a:t>
          </a:r>
          <a:endParaRPr lang="tr-TR" b="0" dirty="0"/>
        </a:p>
      </dgm:t>
    </dgm:pt>
    <dgm:pt modelId="{EE4F0F04-1CCC-4273-BEF1-F64DFDE3FDC7}" type="parTrans" cxnId="{195892B0-00A0-4747-8112-DD51937DE50E}">
      <dgm:prSet/>
      <dgm:spPr/>
      <dgm:t>
        <a:bodyPr/>
        <a:lstStyle/>
        <a:p>
          <a:endParaRPr lang="tr-TR" b="0"/>
        </a:p>
      </dgm:t>
    </dgm:pt>
    <dgm:pt modelId="{B0D29111-3857-4D89-B783-1DED101A63E8}" type="sibTrans" cxnId="{195892B0-00A0-4747-8112-DD51937DE50E}">
      <dgm:prSet/>
      <dgm:spPr/>
      <dgm:t>
        <a:bodyPr/>
        <a:lstStyle/>
        <a:p>
          <a:endParaRPr lang="tr-TR" b="0"/>
        </a:p>
      </dgm:t>
    </dgm:pt>
    <dgm:pt modelId="{F642EBE6-1EBC-47A9-BEAF-3ABB7D43F46F}">
      <dgm:prSet phldrT="[Metin]"/>
      <dgm:spPr/>
      <dgm:t>
        <a:bodyPr/>
        <a:lstStyle/>
        <a:p>
          <a:r>
            <a:rPr lang="tr-TR" b="1" dirty="0" smtClean="0">
              <a:solidFill>
                <a:schemeClr val="bg1">
                  <a:lumMod val="95000"/>
                </a:schemeClr>
              </a:solidFill>
            </a:rPr>
            <a:t>Örgütlü kamu otoritesi</a:t>
          </a:r>
          <a:endParaRPr lang="tr-TR" b="1" dirty="0">
            <a:solidFill>
              <a:schemeClr val="bg1">
                <a:lumMod val="95000"/>
              </a:schemeClr>
            </a:solidFill>
          </a:endParaRPr>
        </a:p>
      </dgm:t>
    </dgm:pt>
    <dgm:pt modelId="{09D25833-02EB-4BBF-A817-5943AA270F2E}" type="parTrans" cxnId="{D89E1C0C-E2F9-411A-B262-8CB0A36C14A7}">
      <dgm:prSet/>
      <dgm:spPr/>
      <dgm:t>
        <a:bodyPr/>
        <a:lstStyle/>
        <a:p>
          <a:endParaRPr lang="tr-TR" b="0"/>
        </a:p>
      </dgm:t>
    </dgm:pt>
    <dgm:pt modelId="{01FD4558-367D-44AC-A9FD-6E2C23E4B457}" type="sibTrans" cxnId="{D89E1C0C-E2F9-411A-B262-8CB0A36C14A7}">
      <dgm:prSet/>
      <dgm:spPr/>
      <dgm:t>
        <a:bodyPr/>
        <a:lstStyle/>
        <a:p>
          <a:endParaRPr lang="tr-TR" b="0"/>
        </a:p>
      </dgm:t>
    </dgm:pt>
    <dgm:pt modelId="{400D4806-6085-4587-9C9D-663D9AEFA100}">
      <dgm:prSet phldrT="[Metin]"/>
      <dgm:spPr/>
      <dgm:t>
        <a:bodyPr/>
        <a:lstStyle/>
        <a:p>
          <a:r>
            <a:rPr lang="tr-TR" b="0" dirty="0" smtClean="0"/>
            <a:t>İç işlere karışmama</a:t>
          </a:r>
          <a:endParaRPr lang="tr-TR" b="0" dirty="0"/>
        </a:p>
      </dgm:t>
    </dgm:pt>
    <dgm:pt modelId="{6017B1D5-5E36-4C03-867A-0B9A6F21FD65}" type="parTrans" cxnId="{101AE84C-081B-4BFE-88C3-ECC388D3AF11}">
      <dgm:prSet/>
      <dgm:spPr/>
      <dgm:t>
        <a:bodyPr/>
        <a:lstStyle/>
        <a:p>
          <a:endParaRPr lang="tr-TR" b="0"/>
        </a:p>
      </dgm:t>
    </dgm:pt>
    <dgm:pt modelId="{4C5C654D-6238-4590-92A6-45A6BC9653BF}" type="sibTrans" cxnId="{101AE84C-081B-4BFE-88C3-ECC388D3AF11}">
      <dgm:prSet/>
      <dgm:spPr/>
      <dgm:t>
        <a:bodyPr/>
        <a:lstStyle/>
        <a:p>
          <a:endParaRPr lang="tr-TR" b="0"/>
        </a:p>
      </dgm:t>
    </dgm:pt>
    <dgm:pt modelId="{F54600FE-EFA2-44AC-BE0F-60FDF9156C48}">
      <dgm:prSet phldrT="[Metin]"/>
      <dgm:spPr/>
      <dgm:t>
        <a:bodyPr/>
        <a:lstStyle/>
        <a:p>
          <a:r>
            <a:rPr lang="tr-TR" b="1" dirty="0" smtClean="0">
              <a:solidFill>
                <a:schemeClr val="bg1">
                  <a:lumMod val="95000"/>
                </a:schemeClr>
              </a:solidFill>
            </a:rPr>
            <a:t>Etkinlik</a:t>
          </a:r>
          <a:endParaRPr lang="tr-TR" b="1" dirty="0">
            <a:solidFill>
              <a:schemeClr val="bg1">
                <a:lumMod val="95000"/>
              </a:schemeClr>
            </a:solidFill>
          </a:endParaRPr>
        </a:p>
      </dgm:t>
    </dgm:pt>
    <dgm:pt modelId="{980C15B8-237C-4734-ABD1-A2E25C709588}" type="parTrans" cxnId="{43F51737-A43F-429B-8229-6EB5DE5A6EE5}">
      <dgm:prSet/>
      <dgm:spPr/>
      <dgm:t>
        <a:bodyPr/>
        <a:lstStyle/>
        <a:p>
          <a:endParaRPr lang="tr-TR" b="0"/>
        </a:p>
      </dgm:t>
    </dgm:pt>
    <dgm:pt modelId="{C22E4DEA-EE4B-452B-829D-A2B306212D61}" type="sibTrans" cxnId="{43F51737-A43F-429B-8229-6EB5DE5A6EE5}">
      <dgm:prSet/>
      <dgm:spPr/>
      <dgm:t>
        <a:bodyPr/>
        <a:lstStyle/>
        <a:p>
          <a:endParaRPr lang="tr-TR" b="0"/>
        </a:p>
      </dgm:t>
    </dgm:pt>
    <dgm:pt modelId="{68D995FE-E3CC-4579-B2B6-B1FC19DC3B27}" type="pres">
      <dgm:prSet presAssocID="{3732F246-6009-4456-B549-C3AFD22A73DC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60DE58AE-36D0-48BD-8198-B602903D2F13}" type="pres">
      <dgm:prSet presAssocID="{3E546CA8-C834-460D-B0E1-83F7E62FE7E0}" presName="composite" presStyleCnt="0"/>
      <dgm:spPr/>
    </dgm:pt>
    <dgm:pt modelId="{28CC9A63-0FC8-4F82-B379-D61CABCE7E31}" type="pres">
      <dgm:prSet presAssocID="{3E546CA8-C834-460D-B0E1-83F7E62FE7E0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DD52DA-72A9-493D-869F-E4E75873D51F}" type="pres">
      <dgm:prSet presAssocID="{3E546CA8-C834-460D-B0E1-83F7E62FE7E0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13B9A2-70A0-4417-8864-2CC41A04FDE9}" type="pres">
      <dgm:prSet presAssocID="{3E546CA8-C834-460D-B0E1-83F7E62FE7E0}" presName="BalanceSpacing" presStyleCnt="0"/>
      <dgm:spPr/>
    </dgm:pt>
    <dgm:pt modelId="{D4E7ABF8-2B37-46A2-B4B9-4DA75543FDE4}" type="pres">
      <dgm:prSet presAssocID="{3E546CA8-C834-460D-B0E1-83F7E62FE7E0}" presName="BalanceSpacing1" presStyleCnt="0"/>
      <dgm:spPr/>
    </dgm:pt>
    <dgm:pt modelId="{B184F24E-8021-462E-8F6E-7BD3B34EDE8E}" type="pres">
      <dgm:prSet presAssocID="{30A3407B-72BD-44AB-9324-36154C3508D6}" presName="Accent1Text" presStyleLbl="node1" presStyleIdx="1" presStyleCnt="6"/>
      <dgm:spPr/>
      <dgm:t>
        <a:bodyPr/>
        <a:lstStyle/>
        <a:p>
          <a:endParaRPr lang="tr-TR"/>
        </a:p>
      </dgm:t>
    </dgm:pt>
    <dgm:pt modelId="{D2C60DEE-F847-45CB-BA70-DE51A83FCE72}" type="pres">
      <dgm:prSet presAssocID="{30A3407B-72BD-44AB-9324-36154C3508D6}" presName="spaceBetweenRectangles" presStyleCnt="0"/>
      <dgm:spPr/>
    </dgm:pt>
    <dgm:pt modelId="{8D2902C0-CE62-4338-B501-8D6D1F779160}" type="pres">
      <dgm:prSet presAssocID="{E0D6DBB9-EC48-4346-892B-F12D4B033D12}" presName="composite" presStyleCnt="0"/>
      <dgm:spPr/>
    </dgm:pt>
    <dgm:pt modelId="{057E7381-A6C2-446F-80E9-6CD91013D0D5}" type="pres">
      <dgm:prSet presAssocID="{E0D6DBB9-EC48-4346-892B-F12D4B033D12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4651C8-A171-46AF-AC84-12A62BC624AB}" type="pres">
      <dgm:prSet presAssocID="{E0D6DBB9-EC48-4346-892B-F12D4B033D12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901D85-9032-4BCF-A03D-BA119A2DF23A}" type="pres">
      <dgm:prSet presAssocID="{E0D6DBB9-EC48-4346-892B-F12D4B033D12}" presName="BalanceSpacing" presStyleCnt="0"/>
      <dgm:spPr/>
    </dgm:pt>
    <dgm:pt modelId="{52D22E60-5A3D-4EDB-B55E-E692C55453D5}" type="pres">
      <dgm:prSet presAssocID="{E0D6DBB9-EC48-4346-892B-F12D4B033D12}" presName="BalanceSpacing1" presStyleCnt="0"/>
      <dgm:spPr/>
    </dgm:pt>
    <dgm:pt modelId="{9AE94F42-9227-4BF6-B350-ABD8E11DA0F5}" type="pres">
      <dgm:prSet presAssocID="{B0D29111-3857-4D89-B783-1DED101A63E8}" presName="Accent1Text" presStyleLbl="node1" presStyleIdx="3" presStyleCnt="6"/>
      <dgm:spPr/>
      <dgm:t>
        <a:bodyPr/>
        <a:lstStyle/>
        <a:p>
          <a:endParaRPr lang="tr-TR"/>
        </a:p>
      </dgm:t>
    </dgm:pt>
    <dgm:pt modelId="{22EF0B92-664D-4FC9-B114-D7B0E4715841}" type="pres">
      <dgm:prSet presAssocID="{B0D29111-3857-4D89-B783-1DED101A63E8}" presName="spaceBetweenRectangles" presStyleCnt="0"/>
      <dgm:spPr/>
    </dgm:pt>
    <dgm:pt modelId="{3520B274-B915-4FD1-AE44-904970CE9957}" type="pres">
      <dgm:prSet presAssocID="{400D4806-6085-4587-9C9D-663D9AEFA100}" presName="composite" presStyleCnt="0"/>
      <dgm:spPr/>
    </dgm:pt>
    <dgm:pt modelId="{0650CD39-7AAB-4457-98B2-EC5ACE5674A1}" type="pres">
      <dgm:prSet presAssocID="{400D4806-6085-4587-9C9D-663D9AEFA100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BF2EE5-8AD1-40E3-9764-1101200D831C}" type="pres">
      <dgm:prSet presAssocID="{400D4806-6085-4587-9C9D-663D9AEFA100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64C9F7-87AA-4526-B485-635CA69DC3E0}" type="pres">
      <dgm:prSet presAssocID="{400D4806-6085-4587-9C9D-663D9AEFA100}" presName="BalanceSpacing" presStyleCnt="0"/>
      <dgm:spPr/>
    </dgm:pt>
    <dgm:pt modelId="{718A2284-3318-447C-B879-2273137B00FF}" type="pres">
      <dgm:prSet presAssocID="{400D4806-6085-4587-9C9D-663D9AEFA100}" presName="BalanceSpacing1" presStyleCnt="0"/>
      <dgm:spPr/>
    </dgm:pt>
    <dgm:pt modelId="{ED482966-DC1C-4FEA-881E-17646536F4A1}" type="pres">
      <dgm:prSet presAssocID="{4C5C654D-6238-4590-92A6-45A6BC9653BF}" presName="Accent1Text" presStyleLbl="node1" presStyleIdx="5" presStyleCnt="6"/>
      <dgm:spPr/>
      <dgm:t>
        <a:bodyPr/>
        <a:lstStyle/>
        <a:p>
          <a:endParaRPr lang="tr-TR"/>
        </a:p>
      </dgm:t>
    </dgm:pt>
  </dgm:ptLst>
  <dgm:cxnLst>
    <dgm:cxn modelId="{F3D347D3-EB7D-4048-ACE7-D11DF91C827E}" type="presOf" srcId="{3E546CA8-C834-460D-B0E1-83F7E62FE7E0}" destId="{28CC9A63-0FC8-4F82-B379-D61CABCE7E31}" srcOrd="0" destOrd="0" presId="urn:microsoft.com/office/officeart/2008/layout/AlternatingHexagons"/>
    <dgm:cxn modelId="{49DB70C3-08F7-4503-A18C-D7F97C2BF1FA}" srcId="{3732F246-6009-4456-B549-C3AFD22A73DC}" destId="{3E546CA8-C834-460D-B0E1-83F7E62FE7E0}" srcOrd="0" destOrd="0" parTransId="{C5AF97A8-B313-4288-8E98-290936F0ED61}" sibTransId="{30A3407B-72BD-44AB-9324-36154C3508D6}"/>
    <dgm:cxn modelId="{016695CE-6AEC-4698-B713-93929270D7CB}" type="presOf" srcId="{F54600FE-EFA2-44AC-BE0F-60FDF9156C48}" destId="{1FBF2EE5-8AD1-40E3-9764-1101200D831C}" srcOrd="0" destOrd="0" presId="urn:microsoft.com/office/officeart/2008/layout/AlternatingHexagons"/>
    <dgm:cxn modelId="{4CB91585-DF4A-4445-B97F-C8E5A778E2C7}" type="presOf" srcId="{3732F246-6009-4456-B549-C3AFD22A73DC}" destId="{68D995FE-E3CC-4579-B2B6-B1FC19DC3B27}" srcOrd="0" destOrd="0" presId="urn:microsoft.com/office/officeart/2008/layout/AlternatingHexagons"/>
    <dgm:cxn modelId="{FEA579CF-E0C5-4C6F-BB30-A54177FA06B4}" type="presOf" srcId="{B0D29111-3857-4D89-B783-1DED101A63E8}" destId="{9AE94F42-9227-4BF6-B350-ABD8E11DA0F5}" srcOrd="0" destOrd="0" presId="urn:microsoft.com/office/officeart/2008/layout/AlternatingHexagons"/>
    <dgm:cxn modelId="{BE263FD9-4208-4AC9-91C9-FD8B497B2C88}" type="presOf" srcId="{E0D6DBB9-EC48-4346-892B-F12D4B033D12}" destId="{057E7381-A6C2-446F-80E9-6CD91013D0D5}" srcOrd="0" destOrd="0" presId="urn:microsoft.com/office/officeart/2008/layout/AlternatingHexagons"/>
    <dgm:cxn modelId="{C543DB2A-2735-4B9B-8459-F320D6D2638E}" type="presOf" srcId="{8317669B-B9D6-4CE2-9AC5-ADD6ADD1AE4C}" destId="{09DD52DA-72A9-493D-869F-E4E75873D51F}" srcOrd="0" destOrd="0" presId="urn:microsoft.com/office/officeart/2008/layout/AlternatingHexagons"/>
    <dgm:cxn modelId="{101AE84C-081B-4BFE-88C3-ECC388D3AF11}" srcId="{3732F246-6009-4456-B549-C3AFD22A73DC}" destId="{400D4806-6085-4587-9C9D-663D9AEFA100}" srcOrd="2" destOrd="0" parTransId="{6017B1D5-5E36-4C03-867A-0B9A6F21FD65}" sibTransId="{4C5C654D-6238-4590-92A6-45A6BC9653BF}"/>
    <dgm:cxn modelId="{66FA7B52-226D-4CCD-BD7D-355E96A5183F}" type="presOf" srcId="{4C5C654D-6238-4590-92A6-45A6BC9653BF}" destId="{ED482966-DC1C-4FEA-881E-17646536F4A1}" srcOrd="0" destOrd="0" presId="urn:microsoft.com/office/officeart/2008/layout/AlternatingHexagons"/>
    <dgm:cxn modelId="{D89E1C0C-E2F9-411A-B262-8CB0A36C14A7}" srcId="{E0D6DBB9-EC48-4346-892B-F12D4B033D12}" destId="{F642EBE6-1EBC-47A9-BEAF-3ABB7D43F46F}" srcOrd="0" destOrd="0" parTransId="{09D25833-02EB-4BBF-A817-5943AA270F2E}" sibTransId="{01FD4558-367D-44AC-A9FD-6E2C23E4B457}"/>
    <dgm:cxn modelId="{43F51737-A43F-429B-8229-6EB5DE5A6EE5}" srcId="{400D4806-6085-4587-9C9D-663D9AEFA100}" destId="{F54600FE-EFA2-44AC-BE0F-60FDF9156C48}" srcOrd="0" destOrd="0" parTransId="{980C15B8-237C-4734-ABD1-A2E25C709588}" sibTransId="{C22E4DEA-EE4B-452B-829D-A2B306212D61}"/>
    <dgm:cxn modelId="{29796B7C-A94F-4D19-A026-28A7FB0D8C5E}" type="presOf" srcId="{400D4806-6085-4587-9C9D-663D9AEFA100}" destId="{0650CD39-7AAB-4457-98B2-EC5ACE5674A1}" srcOrd="0" destOrd="0" presId="urn:microsoft.com/office/officeart/2008/layout/AlternatingHexagons"/>
    <dgm:cxn modelId="{0CA77726-90D7-423E-8A42-F9D3634F295F}" type="presOf" srcId="{30A3407B-72BD-44AB-9324-36154C3508D6}" destId="{B184F24E-8021-462E-8F6E-7BD3B34EDE8E}" srcOrd="0" destOrd="0" presId="urn:microsoft.com/office/officeart/2008/layout/AlternatingHexagons"/>
    <dgm:cxn modelId="{50DD626E-28E6-4917-AE95-92788F375208}" srcId="{3E546CA8-C834-460D-B0E1-83F7E62FE7E0}" destId="{8317669B-B9D6-4CE2-9AC5-ADD6ADD1AE4C}" srcOrd="0" destOrd="0" parTransId="{32A8C609-507D-48C7-AA53-CB01F6A53956}" sibTransId="{5B96475D-938F-45A6-A585-7191A008E6B0}"/>
    <dgm:cxn modelId="{FFE88578-387C-43FF-B52B-755205BF5468}" type="presOf" srcId="{F642EBE6-1EBC-47A9-BEAF-3ABB7D43F46F}" destId="{D84651C8-A171-46AF-AC84-12A62BC624AB}" srcOrd="0" destOrd="0" presId="urn:microsoft.com/office/officeart/2008/layout/AlternatingHexagons"/>
    <dgm:cxn modelId="{195892B0-00A0-4747-8112-DD51937DE50E}" srcId="{3732F246-6009-4456-B549-C3AFD22A73DC}" destId="{E0D6DBB9-EC48-4346-892B-F12D4B033D12}" srcOrd="1" destOrd="0" parTransId="{EE4F0F04-1CCC-4273-BEF1-F64DFDE3FDC7}" sibTransId="{B0D29111-3857-4D89-B783-1DED101A63E8}"/>
    <dgm:cxn modelId="{8B74B28E-D9FD-41FF-B0F0-0B4F30AFB450}" type="presParOf" srcId="{68D995FE-E3CC-4579-B2B6-B1FC19DC3B27}" destId="{60DE58AE-36D0-48BD-8198-B602903D2F13}" srcOrd="0" destOrd="0" presId="urn:microsoft.com/office/officeart/2008/layout/AlternatingHexagons"/>
    <dgm:cxn modelId="{88E8FE54-0E42-4F56-8CBD-E54587A8A803}" type="presParOf" srcId="{60DE58AE-36D0-48BD-8198-B602903D2F13}" destId="{28CC9A63-0FC8-4F82-B379-D61CABCE7E31}" srcOrd="0" destOrd="0" presId="urn:microsoft.com/office/officeart/2008/layout/AlternatingHexagons"/>
    <dgm:cxn modelId="{42571A9F-AC7B-4BD0-B23B-4225AAEA0973}" type="presParOf" srcId="{60DE58AE-36D0-48BD-8198-B602903D2F13}" destId="{09DD52DA-72A9-493D-869F-E4E75873D51F}" srcOrd="1" destOrd="0" presId="urn:microsoft.com/office/officeart/2008/layout/AlternatingHexagons"/>
    <dgm:cxn modelId="{9C05120C-185C-49FA-9333-2C4D187B235E}" type="presParOf" srcId="{60DE58AE-36D0-48BD-8198-B602903D2F13}" destId="{5113B9A2-70A0-4417-8864-2CC41A04FDE9}" srcOrd="2" destOrd="0" presId="urn:microsoft.com/office/officeart/2008/layout/AlternatingHexagons"/>
    <dgm:cxn modelId="{A1A6B0EE-DFF9-447F-83AE-C77361F977CB}" type="presParOf" srcId="{60DE58AE-36D0-48BD-8198-B602903D2F13}" destId="{D4E7ABF8-2B37-46A2-B4B9-4DA75543FDE4}" srcOrd="3" destOrd="0" presId="urn:microsoft.com/office/officeart/2008/layout/AlternatingHexagons"/>
    <dgm:cxn modelId="{3FF12EF4-37A5-40FC-99F6-F858FCB3673B}" type="presParOf" srcId="{60DE58AE-36D0-48BD-8198-B602903D2F13}" destId="{B184F24E-8021-462E-8F6E-7BD3B34EDE8E}" srcOrd="4" destOrd="0" presId="urn:microsoft.com/office/officeart/2008/layout/AlternatingHexagons"/>
    <dgm:cxn modelId="{4C29F776-0F5A-4170-9D9A-7C6EB9BAAA8C}" type="presParOf" srcId="{68D995FE-E3CC-4579-B2B6-B1FC19DC3B27}" destId="{D2C60DEE-F847-45CB-BA70-DE51A83FCE72}" srcOrd="1" destOrd="0" presId="urn:microsoft.com/office/officeart/2008/layout/AlternatingHexagons"/>
    <dgm:cxn modelId="{2D65A9AA-F00D-49D4-899A-31E2E4259710}" type="presParOf" srcId="{68D995FE-E3CC-4579-B2B6-B1FC19DC3B27}" destId="{8D2902C0-CE62-4338-B501-8D6D1F779160}" srcOrd="2" destOrd="0" presId="urn:microsoft.com/office/officeart/2008/layout/AlternatingHexagons"/>
    <dgm:cxn modelId="{E6C4A137-1190-4A9D-A2AF-841A05589BBD}" type="presParOf" srcId="{8D2902C0-CE62-4338-B501-8D6D1F779160}" destId="{057E7381-A6C2-446F-80E9-6CD91013D0D5}" srcOrd="0" destOrd="0" presId="urn:microsoft.com/office/officeart/2008/layout/AlternatingHexagons"/>
    <dgm:cxn modelId="{5B14107B-940D-4DAE-A6A9-77DEBB5A9E3D}" type="presParOf" srcId="{8D2902C0-CE62-4338-B501-8D6D1F779160}" destId="{D84651C8-A171-46AF-AC84-12A62BC624AB}" srcOrd="1" destOrd="0" presId="urn:microsoft.com/office/officeart/2008/layout/AlternatingHexagons"/>
    <dgm:cxn modelId="{19E076EE-7D57-459E-9A60-6E152D443D1A}" type="presParOf" srcId="{8D2902C0-CE62-4338-B501-8D6D1F779160}" destId="{EE901D85-9032-4BCF-A03D-BA119A2DF23A}" srcOrd="2" destOrd="0" presId="urn:microsoft.com/office/officeart/2008/layout/AlternatingHexagons"/>
    <dgm:cxn modelId="{4EA34C5D-BD3A-4776-B8A1-824D1CB144C1}" type="presParOf" srcId="{8D2902C0-CE62-4338-B501-8D6D1F779160}" destId="{52D22E60-5A3D-4EDB-B55E-E692C55453D5}" srcOrd="3" destOrd="0" presId="urn:microsoft.com/office/officeart/2008/layout/AlternatingHexagons"/>
    <dgm:cxn modelId="{4ED2918C-4697-4D99-B5B3-2E3A5737F14A}" type="presParOf" srcId="{8D2902C0-CE62-4338-B501-8D6D1F779160}" destId="{9AE94F42-9227-4BF6-B350-ABD8E11DA0F5}" srcOrd="4" destOrd="0" presId="urn:microsoft.com/office/officeart/2008/layout/AlternatingHexagons"/>
    <dgm:cxn modelId="{A756E66E-51D0-44E8-955F-ADA0FEC8E3D6}" type="presParOf" srcId="{68D995FE-E3CC-4579-B2B6-B1FC19DC3B27}" destId="{22EF0B92-664D-4FC9-B114-D7B0E4715841}" srcOrd="3" destOrd="0" presId="urn:microsoft.com/office/officeart/2008/layout/AlternatingHexagons"/>
    <dgm:cxn modelId="{E632E2F9-2023-4EA1-A5F0-F3E09365749D}" type="presParOf" srcId="{68D995FE-E3CC-4579-B2B6-B1FC19DC3B27}" destId="{3520B274-B915-4FD1-AE44-904970CE9957}" srcOrd="4" destOrd="0" presId="urn:microsoft.com/office/officeart/2008/layout/AlternatingHexagons"/>
    <dgm:cxn modelId="{26A5930C-50D3-4768-ADC0-2ABC03D6B2B7}" type="presParOf" srcId="{3520B274-B915-4FD1-AE44-904970CE9957}" destId="{0650CD39-7AAB-4457-98B2-EC5ACE5674A1}" srcOrd="0" destOrd="0" presId="urn:microsoft.com/office/officeart/2008/layout/AlternatingHexagons"/>
    <dgm:cxn modelId="{2E1F8583-F04A-4AD4-8B23-2B2AB550F9A6}" type="presParOf" srcId="{3520B274-B915-4FD1-AE44-904970CE9957}" destId="{1FBF2EE5-8AD1-40E3-9764-1101200D831C}" srcOrd="1" destOrd="0" presId="urn:microsoft.com/office/officeart/2008/layout/AlternatingHexagons"/>
    <dgm:cxn modelId="{1CAA433A-CF08-4DC6-B751-B9F826EE7317}" type="presParOf" srcId="{3520B274-B915-4FD1-AE44-904970CE9957}" destId="{2D64C9F7-87AA-4526-B485-635CA69DC3E0}" srcOrd="2" destOrd="0" presId="urn:microsoft.com/office/officeart/2008/layout/AlternatingHexagons"/>
    <dgm:cxn modelId="{35176428-A18C-421F-8BEB-EA4DBED619B4}" type="presParOf" srcId="{3520B274-B915-4FD1-AE44-904970CE9957}" destId="{718A2284-3318-447C-B879-2273137B00FF}" srcOrd="3" destOrd="0" presId="urn:microsoft.com/office/officeart/2008/layout/AlternatingHexagons"/>
    <dgm:cxn modelId="{7B7E2369-A19D-4A06-87FC-C5BAD31A8E33}" type="presParOf" srcId="{3520B274-B915-4FD1-AE44-904970CE9957}" destId="{ED482966-DC1C-4FEA-881E-17646536F4A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F67000-A423-45CE-A6CB-A76206D1051E}" type="doc">
      <dgm:prSet loTypeId="urn:microsoft.com/office/officeart/2005/8/layout/arrow6" loCatId="relationship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8656F9F-B31C-47ED-B992-058E13036CB6}">
      <dgm:prSet phldrT="[Metin]" custT="1"/>
      <dgm:spPr/>
      <dgm:t>
        <a:bodyPr/>
        <a:lstStyle/>
        <a:p>
          <a:r>
            <a:rPr lang="tr-TR" sz="2600" b="1" dirty="0" smtClean="0">
              <a:solidFill>
                <a:schemeClr val="tx2"/>
              </a:solidFill>
            </a:rPr>
            <a:t>hükümetler</a:t>
          </a:r>
        </a:p>
        <a:p>
          <a:r>
            <a:rPr lang="tr-TR" sz="2600" b="1" dirty="0" smtClean="0">
              <a:solidFill>
                <a:schemeClr val="tx2"/>
              </a:solidFill>
            </a:rPr>
            <a:t>arası</a:t>
          </a:r>
          <a:endParaRPr lang="tr-TR" sz="2600" b="1" dirty="0" smtClean="0">
            <a:solidFill>
              <a:schemeClr val="tx2"/>
            </a:solidFill>
          </a:endParaRPr>
        </a:p>
        <a:p>
          <a:r>
            <a:rPr lang="tr-TR" sz="2600" b="1" dirty="0" smtClean="0"/>
            <a:t>resmi</a:t>
          </a:r>
          <a:endParaRPr lang="tr-TR" sz="2600" b="1" dirty="0"/>
        </a:p>
      </dgm:t>
    </dgm:pt>
    <dgm:pt modelId="{235A99B0-874C-4600-ACAB-E96C90ABFD58}" type="parTrans" cxnId="{2EFCA3F7-F295-4E41-B6E7-56B6447573BC}">
      <dgm:prSet/>
      <dgm:spPr/>
      <dgm:t>
        <a:bodyPr/>
        <a:lstStyle/>
        <a:p>
          <a:endParaRPr lang="tr-TR"/>
        </a:p>
      </dgm:t>
    </dgm:pt>
    <dgm:pt modelId="{B0AA5A5C-F042-4FB8-8A74-06C366BB294A}" type="sibTrans" cxnId="{2EFCA3F7-F295-4E41-B6E7-56B6447573BC}">
      <dgm:prSet/>
      <dgm:spPr/>
      <dgm:t>
        <a:bodyPr/>
        <a:lstStyle/>
        <a:p>
          <a:endParaRPr lang="tr-TR"/>
        </a:p>
      </dgm:t>
    </dgm:pt>
    <dgm:pt modelId="{97AE2A16-2D73-4A1E-9D1B-7C28C5AC7E6E}">
      <dgm:prSet phldrT="[Metin]" custT="1"/>
      <dgm:spPr/>
      <dgm:t>
        <a:bodyPr/>
        <a:lstStyle/>
        <a:p>
          <a:r>
            <a:rPr lang="tr-TR" sz="2600" b="1" dirty="0" smtClean="0">
              <a:solidFill>
                <a:schemeClr val="tx2"/>
              </a:solidFill>
            </a:rPr>
            <a:t>hükümet dışı</a:t>
          </a:r>
          <a:endParaRPr lang="tr-TR" sz="2600" b="1" dirty="0" smtClean="0">
            <a:solidFill>
              <a:schemeClr val="tx2"/>
            </a:solidFill>
          </a:endParaRPr>
        </a:p>
        <a:p>
          <a:r>
            <a:rPr lang="tr-TR" sz="2600" b="1" dirty="0" smtClean="0"/>
            <a:t>gayrı resmi</a:t>
          </a:r>
          <a:endParaRPr lang="tr-TR" sz="2600" b="1" dirty="0"/>
        </a:p>
      </dgm:t>
    </dgm:pt>
    <dgm:pt modelId="{CF707672-5955-41B9-88CA-681B19B5FBDD}" type="parTrans" cxnId="{D21CD316-F230-47A4-BA10-A5F746CED492}">
      <dgm:prSet/>
      <dgm:spPr/>
      <dgm:t>
        <a:bodyPr/>
        <a:lstStyle/>
        <a:p>
          <a:endParaRPr lang="tr-TR"/>
        </a:p>
      </dgm:t>
    </dgm:pt>
    <dgm:pt modelId="{F1FC8981-E0C1-4B19-9C57-07404F6E5C07}" type="sibTrans" cxnId="{D21CD316-F230-47A4-BA10-A5F746CED492}">
      <dgm:prSet/>
      <dgm:spPr/>
      <dgm:t>
        <a:bodyPr/>
        <a:lstStyle/>
        <a:p>
          <a:endParaRPr lang="tr-TR"/>
        </a:p>
      </dgm:t>
    </dgm:pt>
    <dgm:pt modelId="{599B6743-E7EC-433B-94CD-B90343BE2A5C}" type="pres">
      <dgm:prSet presAssocID="{EBF67000-A423-45CE-A6CB-A76206D1051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3B549DD-70DB-4CF0-BE22-020D796A6A6C}" type="pres">
      <dgm:prSet presAssocID="{EBF67000-A423-45CE-A6CB-A76206D1051E}" presName="ribbon" presStyleLbl="node1" presStyleIdx="0" presStyleCnt="1" custScaleY="141748"/>
      <dgm:spPr>
        <a:gradFill rotWithShape="0">
          <a:gsLst>
            <a:gs pos="0">
              <a:schemeClr val="tx2">
                <a:lumMod val="75000"/>
              </a:schemeClr>
            </a:gs>
            <a:gs pos="75000">
              <a:schemeClr val="tx2">
                <a:lumMod val="40000"/>
                <a:lumOff val="60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tx2">
                <a:lumMod val="20000"/>
                <a:lumOff val="8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</dgm:spPr>
    </dgm:pt>
    <dgm:pt modelId="{C9385EFE-5C9D-4D7B-8775-0AD28F26D279}" type="pres">
      <dgm:prSet presAssocID="{EBF67000-A423-45CE-A6CB-A76206D1051E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4DDF26-FAB0-4F78-A129-F3BF8DCB12C2}" type="pres">
      <dgm:prSet presAssocID="{EBF67000-A423-45CE-A6CB-A76206D1051E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EFCA3F7-F295-4E41-B6E7-56B6447573BC}" srcId="{EBF67000-A423-45CE-A6CB-A76206D1051E}" destId="{08656F9F-B31C-47ED-B992-058E13036CB6}" srcOrd="0" destOrd="0" parTransId="{235A99B0-874C-4600-ACAB-E96C90ABFD58}" sibTransId="{B0AA5A5C-F042-4FB8-8A74-06C366BB294A}"/>
    <dgm:cxn modelId="{BCC15161-6382-48FE-A1FF-162DBF4FB672}" type="presOf" srcId="{08656F9F-B31C-47ED-B992-058E13036CB6}" destId="{C9385EFE-5C9D-4D7B-8775-0AD28F26D279}" srcOrd="0" destOrd="0" presId="urn:microsoft.com/office/officeart/2005/8/layout/arrow6"/>
    <dgm:cxn modelId="{9043EC29-6032-4361-9870-2737BCBF8B38}" type="presOf" srcId="{97AE2A16-2D73-4A1E-9D1B-7C28C5AC7E6E}" destId="{EE4DDF26-FAB0-4F78-A129-F3BF8DCB12C2}" srcOrd="0" destOrd="0" presId="urn:microsoft.com/office/officeart/2005/8/layout/arrow6"/>
    <dgm:cxn modelId="{3FAF9B68-B110-4D1A-BD4C-E03164DCB024}" type="presOf" srcId="{EBF67000-A423-45CE-A6CB-A76206D1051E}" destId="{599B6743-E7EC-433B-94CD-B90343BE2A5C}" srcOrd="0" destOrd="0" presId="urn:microsoft.com/office/officeart/2005/8/layout/arrow6"/>
    <dgm:cxn modelId="{D21CD316-F230-47A4-BA10-A5F746CED492}" srcId="{EBF67000-A423-45CE-A6CB-A76206D1051E}" destId="{97AE2A16-2D73-4A1E-9D1B-7C28C5AC7E6E}" srcOrd="1" destOrd="0" parTransId="{CF707672-5955-41B9-88CA-681B19B5FBDD}" sibTransId="{F1FC8981-E0C1-4B19-9C57-07404F6E5C07}"/>
    <dgm:cxn modelId="{0F09F43F-CBA1-4EC8-B5D8-7AB410CB2A8A}" type="presParOf" srcId="{599B6743-E7EC-433B-94CD-B90343BE2A5C}" destId="{13B549DD-70DB-4CF0-BE22-020D796A6A6C}" srcOrd="0" destOrd="0" presId="urn:microsoft.com/office/officeart/2005/8/layout/arrow6"/>
    <dgm:cxn modelId="{45A266B5-2568-49C5-A27E-2BBABD63834F}" type="presParOf" srcId="{599B6743-E7EC-433B-94CD-B90343BE2A5C}" destId="{C9385EFE-5C9D-4D7B-8775-0AD28F26D279}" srcOrd="1" destOrd="0" presId="urn:microsoft.com/office/officeart/2005/8/layout/arrow6"/>
    <dgm:cxn modelId="{B357DFE7-DBE8-4197-8A70-A18030DBAC3B}" type="presParOf" srcId="{599B6743-E7EC-433B-94CD-B90343BE2A5C}" destId="{EE4DDF26-FAB0-4F78-A129-F3BF8DCB12C2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D0F42AC-2A60-433E-8DD5-177E6DBAF9AC}" type="doc">
      <dgm:prSet loTypeId="urn:microsoft.com/office/officeart/2005/8/layout/architecture+Icon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06EF5B8-8CC7-4BB0-A6D3-3BEA62CE8AC5}">
      <dgm:prSet phldrT="[Metin]"/>
      <dgm:spPr/>
      <dgm:t>
        <a:bodyPr/>
        <a:lstStyle/>
        <a:p>
          <a:r>
            <a:rPr lang="tr-TR" dirty="0" smtClean="0"/>
            <a:t>«Dünya Devletleri Konfederasyonu»</a:t>
          </a:r>
        </a:p>
        <a:p>
          <a:endParaRPr lang="tr-TR" dirty="0" smtClean="0"/>
        </a:p>
        <a:p>
          <a:endParaRPr lang="tr-TR" dirty="0" smtClean="0"/>
        </a:p>
        <a:p>
          <a:r>
            <a:rPr lang="tr-TR" dirty="0" err="1" smtClean="0"/>
            <a:t>Schücking</a:t>
          </a:r>
          <a:r>
            <a:rPr lang="tr-TR" dirty="0" smtClean="0"/>
            <a:t>, </a:t>
          </a:r>
          <a:r>
            <a:rPr lang="tr-TR" dirty="0" err="1" smtClean="0"/>
            <a:t>Wehberg</a:t>
          </a:r>
          <a:r>
            <a:rPr lang="tr-TR" dirty="0" smtClean="0"/>
            <a:t> vd.</a:t>
          </a:r>
        </a:p>
      </dgm:t>
    </dgm:pt>
    <dgm:pt modelId="{AFDCA4C4-BB61-44C3-AAEE-E45B2BEBE143}" type="parTrans" cxnId="{EA89DB76-D184-4603-9967-D407C1682DFB}">
      <dgm:prSet/>
      <dgm:spPr/>
      <dgm:t>
        <a:bodyPr/>
        <a:lstStyle/>
        <a:p>
          <a:endParaRPr lang="tr-TR"/>
        </a:p>
      </dgm:t>
    </dgm:pt>
    <dgm:pt modelId="{EAA4B7BB-CA4D-44E6-8E0D-19EAC985A5AA}" type="sibTrans" cxnId="{EA89DB76-D184-4603-9967-D407C1682DFB}">
      <dgm:prSet/>
      <dgm:spPr/>
      <dgm:t>
        <a:bodyPr/>
        <a:lstStyle/>
        <a:p>
          <a:endParaRPr lang="tr-TR"/>
        </a:p>
      </dgm:t>
    </dgm:pt>
    <dgm:pt modelId="{D4A7EB3E-55C2-4397-BB25-20FBE0FA488C}">
      <dgm:prSet/>
      <dgm:spPr/>
      <dgm:t>
        <a:bodyPr/>
        <a:lstStyle/>
        <a:p>
          <a:r>
            <a:rPr lang="tr-TR" dirty="0" smtClean="0"/>
            <a:t>«Sonuçsuz kalan, iki yüzlü diplomatların gösterisi…»</a:t>
          </a:r>
        </a:p>
        <a:p>
          <a:endParaRPr lang="tr-TR" dirty="0" smtClean="0"/>
        </a:p>
        <a:p>
          <a:r>
            <a:rPr lang="tr-TR" dirty="0" err="1" smtClean="0"/>
            <a:t>Stoerk</a:t>
          </a:r>
          <a:r>
            <a:rPr lang="tr-TR" dirty="0" smtClean="0"/>
            <a:t>,</a:t>
          </a:r>
          <a:br>
            <a:rPr lang="tr-TR" dirty="0" smtClean="0"/>
          </a:br>
          <a:r>
            <a:rPr lang="tr-TR" dirty="0" err="1" smtClean="0"/>
            <a:t>Zorn</a:t>
          </a:r>
          <a:r>
            <a:rPr lang="tr-TR" dirty="0" smtClean="0"/>
            <a:t> vd.</a:t>
          </a:r>
          <a:endParaRPr lang="tr-TR" dirty="0"/>
        </a:p>
      </dgm:t>
    </dgm:pt>
    <dgm:pt modelId="{F3BFA8F6-6F40-425F-A159-777A48732F4B}" type="parTrans" cxnId="{09084A32-E1CF-4E3D-B5ED-6E4E2CC4C59D}">
      <dgm:prSet/>
      <dgm:spPr/>
      <dgm:t>
        <a:bodyPr/>
        <a:lstStyle/>
        <a:p>
          <a:endParaRPr lang="tr-TR"/>
        </a:p>
      </dgm:t>
    </dgm:pt>
    <dgm:pt modelId="{8DC1CA24-CA68-48A1-A679-7D55F8D65721}" type="sibTrans" cxnId="{09084A32-E1CF-4E3D-B5ED-6E4E2CC4C59D}">
      <dgm:prSet/>
      <dgm:spPr/>
      <dgm:t>
        <a:bodyPr/>
        <a:lstStyle/>
        <a:p>
          <a:endParaRPr lang="tr-TR"/>
        </a:p>
      </dgm:t>
    </dgm:pt>
    <dgm:pt modelId="{2549494F-CE6F-48A6-9289-8B9272892CF1}" type="pres">
      <dgm:prSet presAssocID="{0D0F42AC-2A60-433E-8DD5-177E6DBAF9A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00AE446B-8DE8-4105-B8E2-D53DE2BADC00}" type="pres">
      <dgm:prSet presAssocID="{D06EF5B8-8CC7-4BB0-A6D3-3BEA62CE8AC5}" presName="vertOne" presStyleCnt="0"/>
      <dgm:spPr/>
    </dgm:pt>
    <dgm:pt modelId="{6BE212DD-56BF-4FC8-A971-C38ACE37602A}" type="pres">
      <dgm:prSet presAssocID="{D06EF5B8-8CC7-4BB0-A6D3-3BEA62CE8AC5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DDD0B75-477B-4D36-9371-D8C250224BB6}" type="pres">
      <dgm:prSet presAssocID="{D06EF5B8-8CC7-4BB0-A6D3-3BEA62CE8AC5}" presName="horzOne" presStyleCnt="0"/>
      <dgm:spPr/>
    </dgm:pt>
    <dgm:pt modelId="{B4E594FF-F97E-4F1F-BF7C-5C75EA94074E}" type="pres">
      <dgm:prSet presAssocID="{EAA4B7BB-CA4D-44E6-8E0D-19EAC985A5AA}" presName="sibSpaceOne" presStyleCnt="0"/>
      <dgm:spPr/>
    </dgm:pt>
    <dgm:pt modelId="{844E1163-F00A-4304-B40F-3DADEBBB2F84}" type="pres">
      <dgm:prSet presAssocID="{D4A7EB3E-55C2-4397-BB25-20FBE0FA488C}" presName="vertOne" presStyleCnt="0"/>
      <dgm:spPr/>
    </dgm:pt>
    <dgm:pt modelId="{6C957369-A9E8-41A5-9AA7-819CDD3880F6}" type="pres">
      <dgm:prSet presAssocID="{D4A7EB3E-55C2-4397-BB25-20FBE0FA488C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51421B-8E77-48E9-9546-3584A14F8019}" type="pres">
      <dgm:prSet presAssocID="{D4A7EB3E-55C2-4397-BB25-20FBE0FA488C}" presName="horzOne" presStyleCnt="0"/>
      <dgm:spPr/>
    </dgm:pt>
  </dgm:ptLst>
  <dgm:cxnLst>
    <dgm:cxn modelId="{03202BF5-644F-4EE7-A8F1-879E9DCF8AF5}" type="presOf" srcId="{D4A7EB3E-55C2-4397-BB25-20FBE0FA488C}" destId="{6C957369-A9E8-41A5-9AA7-819CDD3880F6}" srcOrd="0" destOrd="0" presId="urn:microsoft.com/office/officeart/2005/8/layout/architecture+Icon"/>
    <dgm:cxn modelId="{1E456A63-A01D-41DA-B087-4FD82C1CD6B8}" type="presOf" srcId="{0D0F42AC-2A60-433E-8DD5-177E6DBAF9AC}" destId="{2549494F-CE6F-48A6-9289-8B9272892CF1}" srcOrd="0" destOrd="0" presId="urn:microsoft.com/office/officeart/2005/8/layout/architecture+Icon"/>
    <dgm:cxn modelId="{EA89DB76-D184-4603-9967-D407C1682DFB}" srcId="{0D0F42AC-2A60-433E-8DD5-177E6DBAF9AC}" destId="{D06EF5B8-8CC7-4BB0-A6D3-3BEA62CE8AC5}" srcOrd="0" destOrd="0" parTransId="{AFDCA4C4-BB61-44C3-AAEE-E45B2BEBE143}" sibTransId="{EAA4B7BB-CA4D-44E6-8E0D-19EAC985A5AA}"/>
    <dgm:cxn modelId="{09084A32-E1CF-4E3D-B5ED-6E4E2CC4C59D}" srcId="{0D0F42AC-2A60-433E-8DD5-177E6DBAF9AC}" destId="{D4A7EB3E-55C2-4397-BB25-20FBE0FA488C}" srcOrd="1" destOrd="0" parTransId="{F3BFA8F6-6F40-425F-A159-777A48732F4B}" sibTransId="{8DC1CA24-CA68-48A1-A679-7D55F8D65721}"/>
    <dgm:cxn modelId="{B9A09B3A-60B2-4809-83F7-72D90675C247}" type="presOf" srcId="{D06EF5B8-8CC7-4BB0-A6D3-3BEA62CE8AC5}" destId="{6BE212DD-56BF-4FC8-A971-C38ACE37602A}" srcOrd="0" destOrd="0" presId="urn:microsoft.com/office/officeart/2005/8/layout/architecture+Icon"/>
    <dgm:cxn modelId="{FCAC4650-5114-42B3-962F-79BD9E752FE9}" type="presParOf" srcId="{2549494F-CE6F-48A6-9289-8B9272892CF1}" destId="{00AE446B-8DE8-4105-B8E2-D53DE2BADC00}" srcOrd="0" destOrd="0" presId="urn:microsoft.com/office/officeart/2005/8/layout/architecture+Icon"/>
    <dgm:cxn modelId="{2BB26449-21FB-46F0-9C99-4B0A3FB98A37}" type="presParOf" srcId="{00AE446B-8DE8-4105-B8E2-D53DE2BADC00}" destId="{6BE212DD-56BF-4FC8-A971-C38ACE37602A}" srcOrd="0" destOrd="0" presId="urn:microsoft.com/office/officeart/2005/8/layout/architecture+Icon"/>
    <dgm:cxn modelId="{1971C0BA-3EE8-4F19-A036-A03C3F78D66B}" type="presParOf" srcId="{00AE446B-8DE8-4105-B8E2-D53DE2BADC00}" destId="{6DDD0B75-477B-4D36-9371-D8C250224BB6}" srcOrd="1" destOrd="0" presId="urn:microsoft.com/office/officeart/2005/8/layout/architecture+Icon"/>
    <dgm:cxn modelId="{0770C6FB-E61F-4094-AC20-53B81C7192F0}" type="presParOf" srcId="{2549494F-CE6F-48A6-9289-8B9272892CF1}" destId="{B4E594FF-F97E-4F1F-BF7C-5C75EA94074E}" srcOrd="1" destOrd="0" presId="urn:microsoft.com/office/officeart/2005/8/layout/architecture+Icon"/>
    <dgm:cxn modelId="{D3FE5876-4D02-4609-884A-40B333092334}" type="presParOf" srcId="{2549494F-CE6F-48A6-9289-8B9272892CF1}" destId="{844E1163-F00A-4304-B40F-3DADEBBB2F84}" srcOrd="2" destOrd="0" presId="urn:microsoft.com/office/officeart/2005/8/layout/architecture+Icon"/>
    <dgm:cxn modelId="{96535DD0-E9D2-47EB-A12C-D0EDF77A1618}" type="presParOf" srcId="{844E1163-F00A-4304-B40F-3DADEBBB2F84}" destId="{6C957369-A9E8-41A5-9AA7-819CDD3880F6}" srcOrd="0" destOrd="0" presId="urn:microsoft.com/office/officeart/2005/8/layout/architecture+Icon"/>
    <dgm:cxn modelId="{86E9C081-5B7D-4EF6-90DE-B9A5BD873663}" type="presParOf" srcId="{844E1163-F00A-4304-B40F-3DADEBBB2F84}" destId="{5C51421B-8E77-48E9-9546-3584A14F8019}" srcOrd="1" destOrd="0" presId="urn:microsoft.com/office/officeart/2005/8/layout/architecture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6CD927-27E8-4128-BD1A-13B714759C61}">
      <dsp:nvSpPr>
        <dsp:cNvPr id="0" name=""/>
        <dsp:cNvSpPr/>
      </dsp:nvSpPr>
      <dsp:spPr>
        <a:xfrm>
          <a:off x="2754" y="1911852"/>
          <a:ext cx="5634779" cy="1759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dirty="0" smtClean="0"/>
            <a:t>Devlet dışındakiler</a:t>
          </a:r>
        </a:p>
      </dsp:txBody>
      <dsp:txXfrm>
        <a:off x="54276" y="1963374"/>
        <a:ext cx="5531735" cy="1656053"/>
      </dsp:txXfrm>
    </dsp:sp>
    <dsp:sp modelId="{AC6081BE-80D0-43AE-8FDF-5D17F31A5EE8}">
      <dsp:nvSpPr>
        <dsp:cNvPr id="0" name=""/>
        <dsp:cNvSpPr/>
      </dsp:nvSpPr>
      <dsp:spPr>
        <a:xfrm>
          <a:off x="0" y="0"/>
          <a:ext cx="5634779" cy="1759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dirty="0" smtClean="0"/>
            <a:t>Devlet</a:t>
          </a:r>
          <a:endParaRPr lang="tr-TR" sz="5300" kern="1200" dirty="0"/>
        </a:p>
      </dsp:txBody>
      <dsp:txXfrm>
        <a:off x="51522" y="51522"/>
        <a:ext cx="5531735" cy="16560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6948C9-B274-4363-80E9-654EBE625940}">
      <dsp:nvSpPr>
        <dsp:cNvPr id="0" name=""/>
        <dsp:cNvSpPr/>
      </dsp:nvSpPr>
      <dsp:spPr>
        <a:xfrm>
          <a:off x="2250" y="2113843"/>
          <a:ext cx="6091499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Siyasal otorite -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Egemenlik</a:t>
          </a:r>
          <a:endParaRPr lang="tr-TR" sz="4400" kern="1200" dirty="0"/>
        </a:p>
      </dsp:txBody>
      <dsp:txXfrm>
        <a:off x="59324" y="2170917"/>
        <a:ext cx="5977351" cy="1834508"/>
      </dsp:txXfrm>
    </dsp:sp>
    <dsp:sp modelId="{76EE246C-A9E0-4028-9C24-D9C4C7829F33}">
      <dsp:nvSpPr>
        <dsp:cNvPr id="0" name=""/>
        <dsp:cNvSpPr/>
      </dsp:nvSpPr>
      <dsp:spPr>
        <a:xfrm>
          <a:off x="2250" y="1500"/>
          <a:ext cx="2922984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Ülke</a:t>
          </a:r>
          <a:endParaRPr lang="tr-TR" sz="4400" kern="1200" dirty="0"/>
        </a:p>
      </dsp:txBody>
      <dsp:txXfrm>
        <a:off x="59324" y="58574"/>
        <a:ext cx="2808836" cy="1834508"/>
      </dsp:txXfrm>
    </dsp:sp>
    <dsp:sp modelId="{EFA92B74-4A0C-44EF-9248-D2E48CB4AE5F}">
      <dsp:nvSpPr>
        <dsp:cNvPr id="0" name=""/>
        <dsp:cNvSpPr/>
      </dsp:nvSpPr>
      <dsp:spPr>
        <a:xfrm>
          <a:off x="3170765" y="1500"/>
          <a:ext cx="2922984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İnsan topluluğu</a:t>
          </a:r>
          <a:endParaRPr lang="tr-TR" sz="4400" kern="1200" dirty="0"/>
        </a:p>
      </dsp:txBody>
      <dsp:txXfrm>
        <a:off x="3227839" y="58574"/>
        <a:ext cx="2808836" cy="18345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C9A63-0FC8-4F82-B379-D61CABCE7E31}">
      <dsp:nvSpPr>
        <dsp:cNvPr id="0" name=""/>
        <dsp:cNvSpPr/>
      </dsp:nvSpPr>
      <dsp:spPr>
        <a:xfrm rot="5400000">
          <a:off x="3197738" y="120893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0" kern="1200" dirty="0" smtClean="0"/>
            <a:t>Egemen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0" kern="1200" dirty="0" smtClean="0"/>
            <a:t>-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0" kern="1200" dirty="0" smtClean="0"/>
            <a:t>eşitlik</a:t>
          </a:r>
          <a:endParaRPr lang="tr-TR" sz="1700" b="0" kern="1200" dirty="0"/>
        </a:p>
      </dsp:txBody>
      <dsp:txXfrm rot="-5400000">
        <a:off x="3566982" y="288111"/>
        <a:ext cx="1102438" cy="1267171"/>
      </dsp:txXfrm>
    </dsp:sp>
    <dsp:sp modelId="{09DD52DA-72A9-493D-869F-E4E75873D51F}">
      <dsp:nvSpPr>
        <dsp:cNvPr id="0" name=""/>
        <dsp:cNvSpPr/>
      </dsp:nvSpPr>
      <dsp:spPr>
        <a:xfrm>
          <a:off x="4967606" y="369418"/>
          <a:ext cx="2054474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chemeClr val="bg1">
                  <a:lumMod val="95000"/>
                </a:schemeClr>
              </a:solidFill>
            </a:rPr>
            <a:t>Bağımsızlık</a:t>
          </a:r>
          <a:endParaRPr lang="tr-TR" sz="17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4967606" y="369418"/>
        <a:ext cx="2054474" cy="1104556"/>
      </dsp:txXfrm>
    </dsp:sp>
    <dsp:sp modelId="{B184F24E-8021-462E-8F6E-7BD3B34EDE8E}">
      <dsp:nvSpPr>
        <dsp:cNvPr id="0" name=""/>
        <dsp:cNvSpPr/>
      </dsp:nvSpPr>
      <dsp:spPr>
        <a:xfrm rot="5400000">
          <a:off x="1468003" y="120893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-5400000">
        <a:off x="1837247" y="288111"/>
        <a:ext cx="1102438" cy="1267171"/>
      </dsp:txXfrm>
    </dsp:sp>
    <dsp:sp modelId="{057E7381-A6C2-446F-80E9-6CD91013D0D5}">
      <dsp:nvSpPr>
        <dsp:cNvPr id="0" name=""/>
        <dsp:cNvSpPr/>
      </dsp:nvSpPr>
      <dsp:spPr>
        <a:xfrm rot="5400000">
          <a:off x="2329557" y="1683472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0" kern="1200" dirty="0" smtClean="0"/>
            <a:t>Müdahale yasağı</a:t>
          </a:r>
          <a:endParaRPr lang="tr-TR" sz="1700" b="0" kern="1200" dirty="0"/>
        </a:p>
      </dsp:txBody>
      <dsp:txXfrm rot="-5400000">
        <a:off x="2698801" y="1850690"/>
        <a:ext cx="1102438" cy="1267171"/>
      </dsp:txXfrm>
    </dsp:sp>
    <dsp:sp modelId="{D84651C8-A171-46AF-AC84-12A62BC624AB}">
      <dsp:nvSpPr>
        <dsp:cNvPr id="0" name=""/>
        <dsp:cNvSpPr/>
      </dsp:nvSpPr>
      <dsp:spPr>
        <a:xfrm>
          <a:off x="394743" y="1931997"/>
          <a:ext cx="1988201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chemeClr val="bg1">
                  <a:lumMod val="95000"/>
                </a:schemeClr>
              </a:solidFill>
            </a:rPr>
            <a:t>Örgütlü kamu otoritesi</a:t>
          </a:r>
          <a:endParaRPr lang="tr-TR" sz="17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394743" y="1931997"/>
        <a:ext cx="1988201" cy="1104556"/>
      </dsp:txXfrm>
    </dsp:sp>
    <dsp:sp modelId="{9AE94F42-9227-4BF6-B350-ABD8E11DA0F5}">
      <dsp:nvSpPr>
        <dsp:cNvPr id="0" name=""/>
        <dsp:cNvSpPr/>
      </dsp:nvSpPr>
      <dsp:spPr>
        <a:xfrm rot="5400000">
          <a:off x="4059292" y="1683472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-5400000">
        <a:off x="4428536" y="1850690"/>
        <a:ext cx="1102438" cy="1267171"/>
      </dsp:txXfrm>
    </dsp:sp>
    <dsp:sp modelId="{0650CD39-7AAB-4457-98B2-EC5ACE5674A1}">
      <dsp:nvSpPr>
        <dsp:cNvPr id="0" name=""/>
        <dsp:cNvSpPr/>
      </dsp:nvSpPr>
      <dsp:spPr>
        <a:xfrm rot="5400000">
          <a:off x="3197738" y="3246051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0" kern="1200" dirty="0" smtClean="0"/>
            <a:t>İç işlere karışmama</a:t>
          </a:r>
          <a:endParaRPr lang="tr-TR" sz="1700" b="0" kern="1200" dirty="0"/>
        </a:p>
      </dsp:txBody>
      <dsp:txXfrm rot="-5400000">
        <a:off x="3566982" y="3413269"/>
        <a:ext cx="1102438" cy="1267171"/>
      </dsp:txXfrm>
    </dsp:sp>
    <dsp:sp modelId="{1FBF2EE5-8AD1-40E3-9764-1101200D831C}">
      <dsp:nvSpPr>
        <dsp:cNvPr id="0" name=""/>
        <dsp:cNvSpPr/>
      </dsp:nvSpPr>
      <dsp:spPr>
        <a:xfrm>
          <a:off x="4967606" y="3494576"/>
          <a:ext cx="2054474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chemeClr val="bg1">
                  <a:lumMod val="95000"/>
                </a:schemeClr>
              </a:solidFill>
            </a:rPr>
            <a:t>Etkinlik</a:t>
          </a:r>
          <a:endParaRPr lang="tr-TR" sz="17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4967606" y="3494576"/>
        <a:ext cx="2054474" cy="1104556"/>
      </dsp:txXfrm>
    </dsp:sp>
    <dsp:sp modelId="{ED482966-DC1C-4FEA-881E-17646536F4A1}">
      <dsp:nvSpPr>
        <dsp:cNvPr id="0" name=""/>
        <dsp:cNvSpPr/>
      </dsp:nvSpPr>
      <dsp:spPr>
        <a:xfrm rot="5400000">
          <a:off x="1468003" y="3246051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-5400000">
        <a:off x="1837247" y="3413269"/>
        <a:ext cx="1102438" cy="12671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B549DD-70DB-4CF0-BE22-020D796A6A6C}">
      <dsp:nvSpPr>
        <dsp:cNvPr id="0" name=""/>
        <dsp:cNvSpPr/>
      </dsp:nvSpPr>
      <dsp:spPr>
        <a:xfrm>
          <a:off x="0" y="303808"/>
          <a:ext cx="6096000" cy="3456383"/>
        </a:xfrm>
        <a:prstGeom prst="leftRightRibbon">
          <a:avLst/>
        </a:prstGeom>
        <a:gradFill rotWithShape="0">
          <a:gsLst>
            <a:gs pos="0">
              <a:schemeClr val="tx2">
                <a:lumMod val="75000"/>
              </a:schemeClr>
            </a:gs>
            <a:gs pos="75000">
              <a:schemeClr val="tx2">
                <a:lumMod val="40000"/>
                <a:lumOff val="60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tx2">
                <a:lumMod val="20000"/>
                <a:lumOff val="8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385EFE-5C9D-4D7B-8775-0AD28F26D279}">
      <dsp:nvSpPr>
        <dsp:cNvPr id="0" name=""/>
        <dsp:cNvSpPr/>
      </dsp:nvSpPr>
      <dsp:spPr>
        <a:xfrm>
          <a:off x="731520" y="1239519"/>
          <a:ext cx="2011680" cy="1194816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2456" rIns="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>
              <a:solidFill>
                <a:schemeClr val="tx2"/>
              </a:solidFill>
            </a:rPr>
            <a:t>hükümetler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>
              <a:solidFill>
                <a:schemeClr val="tx2"/>
              </a:solidFill>
            </a:rPr>
            <a:t>arası</a:t>
          </a:r>
          <a:endParaRPr lang="tr-TR" sz="2600" b="1" kern="1200" dirty="0" smtClean="0">
            <a:solidFill>
              <a:schemeClr val="tx2"/>
            </a:solidFill>
          </a:endParaRP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/>
            <a:t>resmi</a:t>
          </a:r>
          <a:endParaRPr lang="tr-TR" sz="2600" b="1" kern="1200" dirty="0"/>
        </a:p>
      </dsp:txBody>
      <dsp:txXfrm>
        <a:off x="731520" y="1239519"/>
        <a:ext cx="2011680" cy="1194816"/>
      </dsp:txXfrm>
    </dsp:sp>
    <dsp:sp modelId="{EE4DDF26-FAB0-4F78-A129-F3BF8DCB12C2}">
      <dsp:nvSpPr>
        <dsp:cNvPr id="0" name=""/>
        <dsp:cNvSpPr/>
      </dsp:nvSpPr>
      <dsp:spPr>
        <a:xfrm>
          <a:off x="3048000" y="1629663"/>
          <a:ext cx="2377440" cy="1194816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2456" rIns="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>
              <a:solidFill>
                <a:schemeClr val="tx2"/>
              </a:solidFill>
            </a:rPr>
            <a:t>hükümet dışı</a:t>
          </a:r>
          <a:endParaRPr lang="tr-TR" sz="2600" b="1" kern="1200" dirty="0" smtClean="0">
            <a:solidFill>
              <a:schemeClr val="tx2"/>
            </a:solidFill>
          </a:endParaRP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/>
            <a:t>gayrı resmi</a:t>
          </a:r>
          <a:endParaRPr lang="tr-TR" sz="2600" b="1" kern="1200" dirty="0"/>
        </a:p>
      </dsp:txBody>
      <dsp:txXfrm>
        <a:off x="3048000" y="1629663"/>
        <a:ext cx="2377440" cy="11948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E212DD-56BF-4FC8-A971-C38ACE37602A}">
      <dsp:nvSpPr>
        <dsp:cNvPr id="0" name=""/>
        <dsp:cNvSpPr/>
      </dsp:nvSpPr>
      <dsp:spPr>
        <a:xfrm>
          <a:off x="1938" y="0"/>
          <a:ext cx="2599820" cy="36724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«Dünya Devletleri Konfederasyonu»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500" kern="1200" dirty="0" smtClean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500" kern="1200" dirty="0" smtClean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Schücking</a:t>
          </a:r>
          <a:r>
            <a:rPr lang="tr-TR" sz="2500" kern="1200" dirty="0" smtClean="0"/>
            <a:t>, </a:t>
          </a:r>
          <a:r>
            <a:rPr lang="tr-TR" sz="2500" kern="1200" dirty="0" err="1" smtClean="0"/>
            <a:t>Wehberg</a:t>
          </a:r>
          <a:r>
            <a:rPr lang="tr-TR" sz="2500" kern="1200" dirty="0" smtClean="0"/>
            <a:t> vd.</a:t>
          </a:r>
        </a:p>
      </dsp:txBody>
      <dsp:txXfrm>
        <a:off x="78084" y="76146"/>
        <a:ext cx="2447528" cy="3520116"/>
      </dsp:txXfrm>
    </dsp:sp>
    <dsp:sp modelId="{6C957369-A9E8-41A5-9AA7-819CDD3880F6}">
      <dsp:nvSpPr>
        <dsp:cNvPr id="0" name=""/>
        <dsp:cNvSpPr/>
      </dsp:nvSpPr>
      <dsp:spPr>
        <a:xfrm>
          <a:off x="3038528" y="0"/>
          <a:ext cx="2599820" cy="36724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«Sonuçsuz kalan, iki yüzlü diplomatların gösterisi…»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500" kern="1200" dirty="0" smtClean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Stoerk</a:t>
          </a:r>
          <a:r>
            <a:rPr lang="tr-TR" sz="2500" kern="1200" dirty="0" smtClean="0"/>
            <a:t>,</a:t>
          </a:r>
          <a:br>
            <a:rPr lang="tr-TR" sz="2500" kern="1200" dirty="0" smtClean="0"/>
          </a:br>
          <a:r>
            <a:rPr lang="tr-TR" sz="2500" kern="1200" dirty="0" err="1" smtClean="0"/>
            <a:t>Zorn</a:t>
          </a:r>
          <a:r>
            <a:rPr lang="tr-TR" sz="2500" kern="1200" dirty="0" smtClean="0"/>
            <a:t> vd.</a:t>
          </a:r>
          <a:endParaRPr lang="tr-TR" sz="2500" kern="1200" dirty="0"/>
        </a:p>
      </dsp:txBody>
      <dsp:txXfrm>
        <a:off x="3114674" y="76146"/>
        <a:ext cx="2447528" cy="3520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chitecture+Icon">
  <dgm:title val="Mimari düzeni"/>
  <dgm:desc val="Aşağıdan yukarıya doğru oluşturulan hiyerarşik ilişkileri göstermek için kullanın. Bu düzen, mimari bileşenleri veya başka nesnelerin üzerinde yapılandırılan nesneleri göstermek için çok uygundur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chitecture+Icon">
  <dgm:title val="Mimari düzeni"/>
  <dgm:desc val="Aşağıdan yukarıya doğru oluşturulan hiyerarşik ilişkileri göstermek için kullanın. Bu düzen, mimari bileşenleri veya başka nesnelerin üzerinde yapılandırılan nesneleri göstermek için çok uygundur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chitecture+Icon">
  <dgm:title val="Mimari düzeni"/>
  <dgm:desc val="Aşağıdan yukarıya doğru oluşturulan hiyerarşik ilişkileri göstermek için kullanın. Bu düzen, mimari bileşenleri veya başka nesnelerin üzerinde yapılandırılan nesneleri göstermek için çok uygundur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ULUSLARARASI</a:t>
            </a:r>
            <a:r>
              <a:rPr kumimoji="0" lang="tr-TR" sz="4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HUKUKUN SUJELERİ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graphicFrame>
        <p:nvGraphicFramePr>
          <p:cNvPr id="14" name="Diyagram 13"/>
          <p:cNvGraphicFramePr/>
          <p:nvPr>
            <p:extLst>
              <p:ext uri="{D42A27DB-BD31-4B8C-83A1-F6EECF244321}">
                <p14:modId xmlns:p14="http://schemas.microsoft.com/office/powerpoint/2010/main" val="3207991059"/>
              </p:ext>
            </p:extLst>
          </p:nvPr>
        </p:nvGraphicFramePr>
        <p:xfrm>
          <a:off x="1751856" y="1988840"/>
          <a:ext cx="5640288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026CD927-27E8-4128-BD1A-13B714759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graphicEl>
                                              <a:dgm id="{026CD927-27E8-4128-BD1A-13B714759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graphicEl>
                                              <a:dgm id="{026CD927-27E8-4128-BD1A-13B714759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AC6081BE-80D0-43AE-8FDF-5D17F31A5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>
                                            <p:graphicEl>
                                              <a:dgm id="{AC6081BE-80D0-43AE-8FDF-5D17F31A5E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graphicEl>
                                              <a:dgm id="{AC6081BE-80D0-43AE-8FDF-5D17F31A5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graphicEl>
                                              <a:dgm id="{AC6081BE-80D0-43AE-8FDF-5D17F31A5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 uiExpand="1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DEVLETİN</a:t>
            </a:r>
            <a:r>
              <a:rPr kumimoji="0" lang="tr-TR" sz="4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UNSURLARI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77420545"/>
              </p:ext>
            </p:extLst>
          </p:nvPr>
        </p:nvGraphicFramePr>
        <p:xfrm>
          <a:off x="1524000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C6948C9-B274-4363-80E9-654EBE625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1C6948C9-B274-4363-80E9-654EBE6259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EE246C-A9E0-4028-9C24-D9C4C7829F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76EE246C-A9E0-4028-9C24-D9C4C7829F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A92B74-4A0C-44EF-9248-D2E48CB4AE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EFA92B74-4A0C-44EF-9248-D2E48CB4AE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İNSAN TOPLULUĞU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Nicelik önemli değildir.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708920"/>
            <a:ext cx="8229600" cy="1141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Toplulukta farklı dil, din, mezhep ve ırka mensup kişiler olabilir.</a:t>
            </a:r>
            <a:endParaRPr lang="tr-TR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4192488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Uyrukluk/Vatandaşlık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4840560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	1955 </a:t>
            </a:r>
            <a:r>
              <a:rPr lang="tr-TR" b="1" dirty="0" err="1" smtClean="0">
                <a:solidFill>
                  <a:schemeClr val="bg1"/>
                </a:solidFill>
              </a:rPr>
              <a:t>Nottebohm</a:t>
            </a:r>
            <a:r>
              <a:rPr lang="tr-TR" b="1" dirty="0" smtClean="0">
                <a:solidFill>
                  <a:schemeClr val="bg1"/>
                </a:solidFill>
              </a:rPr>
              <a:t> Davası</a:t>
            </a:r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build="p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SİYASAL OTORİTE VE EGEMENLİK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3692128307"/>
              </p:ext>
            </p:extLst>
          </p:nvPr>
        </p:nvGraphicFramePr>
        <p:xfrm>
          <a:off x="971600" y="1556792"/>
          <a:ext cx="74168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8CC9A63-0FC8-4F82-B379-D61CABCE7E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28CC9A63-0FC8-4F82-B379-D61CABCE7E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184F24E-8021-462E-8F6E-7BD3B34EDE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B184F24E-8021-462E-8F6E-7BD3B34EDE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57E7381-A6C2-446F-80E9-6CD91013D0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057E7381-A6C2-446F-80E9-6CD91013D0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AE94F42-9227-4BF6-B350-ABD8E11DA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9AE94F42-9227-4BF6-B350-ABD8E11DA0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50CD39-7AAB-4457-98B2-EC5ACE567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0650CD39-7AAB-4457-98B2-EC5ACE567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482966-DC1C-4FEA-881E-17646536F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6">
                                            <p:graphicEl>
                                              <a:dgm id="{ED482966-DC1C-4FEA-881E-17646536F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DD52DA-72A9-493D-869F-E4E75873D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graphicEl>
                                              <a:dgm id="{09DD52DA-72A9-493D-869F-E4E75873D5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84651C8-A171-46AF-AC84-12A62BC62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6">
                                            <p:graphicEl>
                                              <a:dgm id="{D84651C8-A171-46AF-AC84-12A62BC624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FBF2EE5-8AD1-40E3-9764-1101200D83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6">
                                            <p:graphicEl>
                                              <a:dgm id="{1FBF2EE5-8AD1-40E3-9764-1101200D83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6662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DEVLET-DIŞI SUJELER (AKTÖRLER)</a:t>
            </a:r>
            <a:r>
              <a:rPr lang="tr-TR" b="1" dirty="0" smtClean="0">
                <a:solidFill>
                  <a:schemeClr val="bg1"/>
                </a:solidFill>
              </a:rPr>
              <a:t/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ULUSLARARASI ÖRGÜTLENME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4220436908"/>
              </p:ext>
            </p:extLst>
          </p:nvPr>
        </p:nvGraphicFramePr>
        <p:xfrm>
          <a:off x="1524000" y="21733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B549DD-70DB-4CF0-BE22-020D796A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13B549DD-70DB-4CF0-BE22-020D796A6A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13B549DD-70DB-4CF0-BE22-020D796A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13B549DD-70DB-4CF0-BE22-020D796A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385EFE-5C9D-4D7B-8775-0AD28F26D2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>
                                            <p:graphicEl>
                                              <a:dgm id="{C9385EFE-5C9D-4D7B-8775-0AD28F26D2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4DDF26-FAB0-4F78-A129-F3BF8DCB12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EE4DDF26-FAB0-4F78-A129-F3BF8DCB12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ÖRGÜTLENME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>
            <a:normAutofit fontScale="85000" lnSpcReduction="20000"/>
          </a:bodyPr>
          <a:lstStyle/>
          <a:p>
            <a:pPr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İlk örnekleri:</a:t>
            </a:r>
          </a:p>
          <a:p>
            <a:pPr lvl="1">
              <a:buFont typeface="Arial" charset="0"/>
              <a:buChar char="•"/>
            </a:pPr>
            <a:r>
              <a:rPr lang="tr-TR" dirty="0" smtClean="0">
                <a:solidFill>
                  <a:srgbClr val="FF0000"/>
                </a:solidFill>
              </a:rPr>
              <a:t>Uluslararası Kızılhaç Örgütü</a:t>
            </a:r>
            <a:r>
              <a:rPr lang="tr-TR" dirty="0" smtClean="0">
                <a:solidFill>
                  <a:schemeClr val="bg1"/>
                </a:solidFill>
              </a:rPr>
              <a:t>,</a:t>
            </a:r>
          </a:p>
          <a:p>
            <a:pPr lvl="1">
              <a:buFont typeface="Arial" charset="0"/>
              <a:buChar char="•"/>
            </a:pPr>
            <a:r>
              <a:rPr lang="tr-TR" dirty="0" smtClean="0">
                <a:solidFill>
                  <a:srgbClr val="FF0000"/>
                </a:solidFill>
              </a:rPr>
              <a:t>Uluslararası Kızılhaç ve Kızılay Dernekleri Federasyonu…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708920"/>
            <a:ext cx="8229600" cy="1483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700" dirty="0" smtClean="0">
                <a:solidFill>
                  <a:schemeClr val="bg1">
                    <a:lumMod val="85000"/>
                  </a:schemeClr>
                </a:solidFill>
              </a:rPr>
              <a:t>19. yüzyılın ikinci çeyreğinden itibaren ortaya çıkmıştır.</a:t>
            </a:r>
          </a:p>
          <a:p>
            <a:r>
              <a:rPr lang="tr-TR" sz="2700" dirty="0" smtClean="0">
                <a:solidFill>
                  <a:schemeClr val="bg1">
                    <a:lumMod val="85000"/>
                  </a:schemeClr>
                </a:solidFill>
              </a:rPr>
              <a:t>Hükümet dışı (bir devlet hukukuna tabi tüzel kişi) olarak örgütler ilk örneklerdir.</a:t>
            </a:r>
            <a:endParaRPr lang="tr-TR" sz="2700" dirty="0" smtClean="0">
              <a:solidFill>
                <a:schemeClr val="bg1">
                  <a:lumMod val="85000"/>
                </a:schemeClr>
              </a:solidFill>
            </a:endParaRPr>
          </a:p>
          <a:p>
            <a:pPr marL="0" indent="0">
              <a:buNone/>
            </a:pPr>
            <a:endParaRPr lang="tr-TR" sz="27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4192488"/>
            <a:ext cx="8229600" cy="2044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tr-TR" sz="2700" dirty="0" smtClean="0">
                <a:solidFill>
                  <a:schemeClr val="bg1"/>
                </a:solidFill>
              </a:rPr>
              <a:t>Temel özellikleri, insani (insancıl) nitelikte iş görmeleridir.</a:t>
            </a:r>
          </a:p>
          <a:p>
            <a:pPr>
              <a:buFont typeface="Arial" charset="0"/>
              <a:buChar char="•"/>
            </a:pPr>
            <a:r>
              <a:rPr lang="tr-TR" sz="2700" dirty="0" smtClean="0">
                <a:solidFill>
                  <a:schemeClr val="bg1"/>
                </a:solidFill>
              </a:rPr>
              <a:t>Anılan örgütler, savaşın insanileştirilmesini hedefler.</a:t>
            </a:r>
          </a:p>
          <a:p>
            <a:pPr>
              <a:buFont typeface="Arial" charset="0"/>
              <a:buChar char="•"/>
            </a:pPr>
            <a:r>
              <a:rPr lang="tr-TR" sz="2700" b="1" dirty="0" smtClean="0">
                <a:solidFill>
                  <a:schemeClr val="bg1"/>
                </a:solidFill>
              </a:rPr>
              <a:t>1899 ve 1907 Lahey Konferansları… (hükümetler arası)</a:t>
            </a:r>
            <a:endParaRPr lang="tr-TR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91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ÖRGÜTLENME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155679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tr-TR" sz="2700" b="1" dirty="0" smtClean="0">
                <a:solidFill>
                  <a:schemeClr val="bg1"/>
                </a:solidFill>
              </a:rPr>
              <a:t>1899 ve 1907 Lahey Konferansları… nasıl anlaşılmalı?</a:t>
            </a:r>
            <a:endParaRPr lang="tr-TR" sz="27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val="2433824100"/>
              </p:ext>
            </p:extLst>
          </p:nvPr>
        </p:nvGraphicFramePr>
        <p:xfrm>
          <a:off x="1751856" y="2636912"/>
          <a:ext cx="5640288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544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BE212DD-56BF-4FC8-A971-C38ACE376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graphicEl>
                                              <a:dgm id="{6BE212DD-56BF-4FC8-A971-C38ACE376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graphicEl>
                                              <a:dgm id="{6BE212DD-56BF-4FC8-A971-C38ACE376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C957369-A9E8-41A5-9AA7-819CDD3880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graphicEl>
                                              <a:dgm id="{6C957369-A9E8-41A5-9AA7-819CDD3880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graphicEl>
                                              <a:dgm id="{6C957369-A9E8-41A5-9AA7-819CDD3880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Graphic spid="8" grpId="0" uiExpand="1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2628</TotalTime>
  <Words>175</Words>
  <Application>Microsoft Office PowerPoint</Application>
  <PresentationFormat>Ekran Gösterisi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PowerPoint Sunusu</vt:lpstr>
      <vt:lpstr>PowerPoint Sunusu</vt:lpstr>
      <vt:lpstr>İNSAN TOPLULUĞU</vt:lpstr>
      <vt:lpstr>SİYASAL OTORİTE VE EGEMENLİK</vt:lpstr>
      <vt:lpstr>DEVLET-DIŞI SUJELER (AKTÖRLER) ULUSLARARASI ÖRGÜTLENME</vt:lpstr>
      <vt:lpstr>ULUSLARARASI ÖRGÜTLENME</vt:lpstr>
      <vt:lpstr>ULUSLARARASI ÖRGÜTLENME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283</cp:revision>
  <dcterms:modified xsi:type="dcterms:W3CDTF">2020-01-30T14:28:02Z</dcterms:modified>
</cp:coreProperties>
</file>