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36"/>
    <p:restoredTop sz="94648"/>
  </p:normalViewPr>
  <p:slideViewPr>
    <p:cSldViewPr snapToGrid="0" snapToObjects="1">
      <p:cViewPr varScale="1">
        <p:scale>
          <a:sx n="74" d="100"/>
          <a:sy n="74" d="100"/>
        </p:scale>
        <p:origin x="184" y="8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9/24/18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Sağlık Hukuku</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718151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06272" y="451359"/>
            <a:ext cx="8534400" cy="1507067"/>
          </a:xfrm>
        </p:spPr>
        <p:txBody>
          <a:bodyPr/>
          <a:lstStyle/>
          <a:p>
            <a:r>
              <a:rPr lang="tr-TR" dirty="0"/>
              <a:t>Teşhis Koyma Yükümlülüğü </a:t>
            </a:r>
          </a:p>
        </p:txBody>
      </p:sp>
      <p:sp>
        <p:nvSpPr>
          <p:cNvPr id="3" name="İçerik Yer Tutucusu 2"/>
          <p:cNvSpPr>
            <a:spLocks noGrp="1"/>
          </p:cNvSpPr>
          <p:nvPr>
            <p:ph idx="1"/>
          </p:nvPr>
        </p:nvSpPr>
        <p:spPr>
          <a:xfrm>
            <a:off x="706272" y="2293883"/>
            <a:ext cx="8534400" cy="3615267"/>
          </a:xfrm>
        </p:spPr>
        <p:txBody>
          <a:bodyPr>
            <a:normAutofit/>
          </a:bodyPr>
          <a:lstStyle/>
          <a:p>
            <a:r>
              <a:rPr lang="tr-TR" dirty="0"/>
              <a:t>Tıbbi müdahale, fiziksel ya da psikolojik nitelikteki hastalıkları, acıları, hastalık niteliğini taşımayan fiziksel (örneğin belli dereceye kadar şaşılık) ya da psikolojik bozuklukları, yine hastalık niteliğini taşımayan şikayetleri (örneğin, hamilelik esnasındaki şikayetleri) önlemek, teşhis etmek, iyileştirmek ya da bunların etkisini hafifletmek amacıyla doğruda ya da dolaylı olarak tedavi amacı güden insan vücuduna yapılan tüm müdahalelerdir.</a:t>
            </a:r>
          </a:p>
          <a:p>
            <a:r>
              <a:rPr lang="tr-TR" dirty="0"/>
              <a:t>Hekim, tıbbi müdahalesini yerine getirirken ifa etmesi gereken ilk edim, teşhis koyma yani rahatsızlığı belirleme edimidir. Hekim, teşhisi koyarken, gerekli tüm tetkikleri özenle yapmalı ve bu sırada da tüm teknolojik gelişmelerden yararlanmalıdır</a:t>
            </a:r>
            <a:r>
              <a:rPr lang="tr-TR"/>
              <a:t>.   </a:t>
            </a:r>
            <a:endParaRPr lang="tr-TR" dirty="0"/>
          </a:p>
        </p:txBody>
      </p:sp>
    </p:spTree>
    <p:extLst>
      <p:ext uri="{BB962C8B-B14F-4D97-AF65-F5344CB8AC3E}">
        <p14:creationId xmlns:p14="http://schemas.microsoft.com/office/powerpoint/2010/main" val="786809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3472"/>
            <a:ext cx="8534400" cy="1507067"/>
          </a:xfrm>
        </p:spPr>
        <p:txBody>
          <a:bodyPr/>
          <a:lstStyle/>
          <a:p>
            <a:r>
              <a:rPr lang="tr-TR" dirty="0" err="1" smtClean="0"/>
              <a:t>Vııı</a:t>
            </a:r>
            <a:r>
              <a:rPr lang="tr-TR" dirty="0" smtClean="0"/>
              <a:t>. bölüm</a:t>
            </a:r>
            <a:endParaRPr lang="tr-TR" dirty="0"/>
          </a:p>
        </p:txBody>
      </p:sp>
      <p:sp>
        <p:nvSpPr>
          <p:cNvPr id="3" name="İçerik Yer Tutucusu 2"/>
          <p:cNvSpPr>
            <a:spLocks noGrp="1"/>
          </p:cNvSpPr>
          <p:nvPr>
            <p:ph idx="1"/>
          </p:nvPr>
        </p:nvSpPr>
        <p:spPr>
          <a:xfrm>
            <a:off x="684212" y="2562101"/>
            <a:ext cx="8534400" cy="3615267"/>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dirty="0" smtClean="0"/>
              <a:t>HEKİMİN </a:t>
            </a:r>
            <a:r>
              <a:rPr lang="tr-TR" sz="3200" dirty="0" smtClean="0"/>
              <a:t>YÜKÜMLÜLÜKLERİ </a:t>
            </a:r>
            <a:r>
              <a:rPr lang="tr-TR" sz="3200" dirty="0" smtClean="0"/>
              <a:t>- 1</a:t>
            </a:r>
            <a:endParaRPr lang="tr-TR" sz="3200" dirty="0"/>
          </a:p>
        </p:txBody>
      </p:sp>
    </p:spTree>
    <p:extLst>
      <p:ext uri="{BB962C8B-B14F-4D97-AF65-F5344CB8AC3E}">
        <p14:creationId xmlns:p14="http://schemas.microsoft.com/office/powerpoint/2010/main" val="1117038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98808"/>
            <a:ext cx="8534400" cy="1507067"/>
          </a:xfrm>
        </p:spPr>
        <p:txBody>
          <a:bodyPr/>
          <a:lstStyle/>
          <a:p>
            <a:r>
              <a:rPr lang="tr-TR" dirty="0" smtClean="0"/>
              <a:t>HEKİMİN YÜKÜMLÜLÜKLERİ</a:t>
            </a:r>
            <a:endParaRPr lang="tr-TR" dirty="0"/>
          </a:p>
        </p:txBody>
      </p:sp>
      <p:sp>
        <p:nvSpPr>
          <p:cNvPr id="3" name="İçerik Yer Tutucusu 2"/>
          <p:cNvSpPr>
            <a:spLocks noGrp="1"/>
          </p:cNvSpPr>
          <p:nvPr>
            <p:ph idx="1"/>
          </p:nvPr>
        </p:nvSpPr>
        <p:spPr>
          <a:xfrm>
            <a:off x="684212" y="2146738"/>
            <a:ext cx="8534400" cy="3615267"/>
          </a:xfrm>
        </p:spPr>
        <p:txBody>
          <a:bodyPr/>
          <a:lstStyle/>
          <a:p>
            <a:r>
              <a:rPr lang="tr-TR" dirty="0"/>
              <a:t>Hekimlerin yükümlülükleri hekimlerin görevleri dolayısıyla ifa etmek zorunda oldukları eylemlerdir. Hekimlerin hastayla aralarında hangi tür ilişki olduğuna bakılmaksızın, sorumlu tutulabilmeleri için, yükümlülüklerini ihlal etmiş olmaları gerekmektedir. </a:t>
            </a:r>
          </a:p>
          <a:p>
            <a:r>
              <a:rPr lang="tr-TR" dirty="0"/>
              <a:t>Hekim ile hasta bir hukuki ilişkinin karşılıklı tarafları olduğu için, hekimin yükümlülükleri esasında “hasta </a:t>
            </a:r>
            <a:r>
              <a:rPr lang="tr-TR" dirty="0" err="1"/>
              <a:t>hakları”na</a:t>
            </a:r>
            <a:r>
              <a:rPr lang="tr-TR" dirty="0"/>
              <a:t> karşılık gelmektedir.  </a:t>
            </a:r>
          </a:p>
        </p:txBody>
      </p:sp>
    </p:spTree>
    <p:extLst>
      <p:ext uri="{BB962C8B-B14F-4D97-AF65-F5344CB8AC3E}">
        <p14:creationId xmlns:p14="http://schemas.microsoft.com/office/powerpoint/2010/main" val="1285245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51359"/>
            <a:ext cx="8534400" cy="1507067"/>
          </a:xfrm>
        </p:spPr>
        <p:txBody>
          <a:bodyPr/>
          <a:lstStyle/>
          <a:p>
            <a:r>
              <a:rPr lang="tr-TR" dirty="0" smtClean="0"/>
              <a:t>HEKİMİN YÜKÜMLÜLÜKLERİ</a:t>
            </a:r>
            <a:endParaRPr lang="tr-TR" dirty="0"/>
          </a:p>
        </p:txBody>
      </p:sp>
      <p:sp>
        <p:nvSpPr>
          <p:cNvPr id="3" name="İçerik Yer Tutucusu 2"/>
          <p:cNvSpPr>
            <a:spLocks noGrp="1"/>
          </p:cNvSpPr>
          <p:nvPr>
            <p:ph idx="1"/>
          </p:nvPr>
        </p:nvSpPr>
        <p:spPr>
          <a:xfrm>
            <a:off x="684212" y="2304393"/>
            <a:ext cx="8534400" cy="3615267"/>
          </a:xfrm>
        </p:spPr>
        <p:txBody>
          <a:bodyPr>
            <a:normAutofit/>
          </a:bodyPr>
          <a:lstStyle/>
          <a:p>
            <a:r>
              <a:rPr lang="tr-TR" dirty="0"/>
              <a:t>Hekimin yükümlülükleri şu ana başlıklar altında toplanabilir:</a:t>
            </a:r>
          </a:p>
          <a:p>
            <a:pPr lvl="0"/>
            <a:r>
              <a:rPr lang="tr-TR" dirty="0"/>
              <a:t>İnsan yaşamını koruma yükümlülüğü</a:t>
            </a:r>
          </a:p>
          <a:p>
            <a:pPr lvl="0"/>
            <a:r>
              <a:rPr lang="tr-TR" dirty="0"/>
              <a:t>Hekimlik meslek kurallarına uygun davranma yükümlülüğü</a:t>
            </a:r>
          </a:p>
          <a:p>
            <a:pPr lvl="0"/>
            <a:r>
              <a:rPr lang="tr-TR" dirty="0"/>
              <a:t>Hasta Haklarına özen gösterme yükümlülüğü </a:t>
            </a:r>
          </a:p>
          <a:p>
            <a:pPr lvl="0"/>
            <a:r>
              <a:rPr lang="tr-TR" dirty="0"/>
              <a:t>Kişisel edim yükümlülüğü</a:t>
            </a:r>
          </a:p>
          <a:p>
            <a:pPr lvl="0"/>
            <a:r>
              <a:rPr lang="tr-TR" dirty="0"/>
              <a:t>Teşhis koyma yükümlülüğü</a:t>
            </a:r>
          </a:p>
          <a:p>
            <a:pPr lvl="0"/>
            <a:r>
              <a:rPr lang="tr-TR" dirty="0"/>
              <a:t>En uygun tedaviyi seçme </a:t>
            </a:r>
            <a:r>
              <a:rPr lang="tr-TR" dirty="0" smtClean="0"/>
              <a:t>yükümlülüğü</a:t>
            </a:r>
            <a:endParaRPr lang="tr-TR" dirty="0"/>
          </a:p>
        </p:txBody>
      </p:sp>
    </p:spTree>
    <p:extLst>
      <p:ext uri="{BB962C8B-B14F-4D97-AF65-F5344CB8AC3E}">
        <p14:creationId xmlns:p14="http://schemas.microsoft.com/office/powerpoint/2010/main" val="1567205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293705"/>
            <a:ext cx="8534400" cy="1507067"/>
          </a:xfrm>
        </p:spPr>
        <p:txBody>
          <a:bodyPr/>
          <a:lstStyle/>
          <a:p>
            <a:r>
              <a:rPr lang="tr-TR"/>
              <a:t>HEKİMİN YÜKÜMLÜLÜKLERİ</a:t>
            </a:r>
          </a:p>
        </p:txBody>
      </p:sp>
      <p:sp>
        <p:nvSpPr>
          <p:cNvPr id="3" name="İçerik Yer Tutucusu 2"/>
          <p:cNvSpPr>
            <a:spLocks noGrp="1"/>
          </p:cNvSpPr>
          <p:nvPr>
            <p:ph idx="1"/>
          </p:nvPr>
        </p:nvSpPr>
        <p:spPr>
          <a:xfrm>
            <a:off x="684212" y="2251842"/>
            <a:ext cx="8534400" cy="3615267"/>
          </a:xfrm>
        </p:spPr>
        <p:txBody>
          <a:bodyPr/>
          <a:lstStyle/>
          <a:p>
            <a:pPr lvl="0"/>
            <a:r>
              <a:rPr lang="tr-TR" dirty="0" err="1"/>
              <a:t>Malpraktisten</a:t>
            </a:r>
            <a:r>
              <a:rPr lang="tr-TR" dirty="0"/>
              <a:t> kaçınma yükümlülüğü</a:t>
            </a:r>
          </a:p>
          <a:p>
            <a:pPr lvl="0"/>
            <a:r>
              <a:rPr lang="tr-TR" dirty="0"/>
              <a:t>Özen yükümlülüğü</a:t>
            </a:r>
          </a:p>
          <a:p>
            <a:pPr lvl="0"/>
            <a:r>
              <a:rPr lang="tr-TR" dirty="0"/>
              <a:t>Aydınlatma yükümlülüğü</a:t>
            </a:r>
          </a:p>
          <a:p>
            <a:pPr lvl="0"/>
            <a:r>
              <a:rPr lang="tr-TR" dirty="0"/>
              <a:t>Hastanın rızasını (onayını) alma yükümlülüğü</a:t>
            </a:r>
          </a:p>
          <a:p>
            <a:pPr lvl="0"/>
            <a:r>
              <a:rPr lang="tr-TR" dirty="0"/>
              <a:t>Sır saklama yükümlülüğü</a:t>
            </a:r>
          </a:p>
          <a:p>
            <a:pPr lvl="0"/>
            <a:r>
              <a:rPr lang="tr-TR" dirty="0"/>
              <a:t>İhbar yükümlülüğü</a:t>
            </a:r>
          </a:p>
          <a:p>
            <a:pPr lvl="0"/>
            <a:r>
              <a:rPr lang="tr-TR" dirty="0"/>
              <a:t>Dosya tutma yükümlülüğü</a:t>
            </a:r>
          </a:p>
          <a:p>
            <a:pPr lvl="0"/>
            <a:r>
              <a:rPr lang="tr-TR" dirty="0"/>
              <a:t>Bilgi ve deneyimini geliştirme </a:t>
            </a:r>
            <a:r>
              <a:rPr lang="tr-TR" dirty="0" smtClean="0"/>
              <a:t>yükümlülüğü</a:t>
            </a:r>
            <a:endParaRPr lang="tr-TR" dirty="0"/>
          </a:p>
        </p:txBody>
      </p:sp>
    </p:spTree>
    <p:extLst>
      <p:ext uri="{BB962C8B-B14F-4D97-AF65-F5344CB8AC3E}">
        <p14:creationId xmlns:p14="http://schemas.microsoft.com/office/powerpoint/2010/main" val="2076399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2380"/>
            <a:ext cx="8534400" cy="1507067"/>
          </a:xfrm>
        </p:spPr>
        <p:txBody>
          <a:bodyPr/>
          <a:lstStyle/>
          <a:p>
            <a:r>
              <a:rPr lang="tr-TR" dirty="0"/>
              <a:t>İnsan Yaşamını Koruma Yükümlülüğü </a:t>
            </a:r>
          </a:p>
        </p:txBody>
      </p:sp>
      <p:sp>
        <p:nvSpPr>
          <p:cNvPr id="3" name="İçerik Yer Tutucusu 2"/>
          <p:cNvSpPr>
            <a:spLocks noGrp="1"/>
          </p:cNvSpPr>
          <p:nvPr>
            <p:ph idx="1"/>
          </p:nvPr>
        </p:nvSpPr>
        <p:spPr>
          <a:xfrm>
            <a:off x="684212" y="2073165"/>
            <a:ext cx="8534400" cy="3615267"/>
          </a:xfrm>
        </p:spPr>
        <p:txBody>
          <a:bodyPr/>
          <a:lstStyle/>
          <a:p>
            <a:r>
              <a:rPr lang="tr-TR" dirty="0"/>
              <a:t>Hekimlik mesleğinin ilk amacı, insan yaşamının devamını sağlamaktır. </a:t>
            </a:r>
          </a:p>
          <a:p>
            <a:r>
              <a:rPr lang="tr-TR" dirty="0"/>
              <a:t>Tedavi (hekimlik) sözleşmesinin konusu, diğer sözleşmelerden farklı olarak, tarafların dışında bir edim olmayıp, doğrudan taraflardan birinin yani hastanın bedensel bütünlüğü ve yaşamının devamını sağlamadır. Hekimin yerine getirmekle yükümlü olduğu ilk edim, sözleşmenin karşı tarafının yani hastanın yaşamını korumaktır</a:t>
            </a:r>
            <a:r>
              <a:rPr lang="tr-TR" dirty="0" smtClean="0"/>
              <a:t>.</a:t>
            </a:r>
            <a:endParaRPr lang="tr-TR" dirty="0"/>
          </a:p>
        </p:txBody>
      </p:sp>
    </p:spTree>
    <p:extLst>
      <p:ext uri="{BB962C8B-B14F-4D97-AF65-F5344CB8AC3E}">
        <p14:creationId xmlns:p14="http://schemas.microsoft.com/office/powerpoint/2010/main" val="1057298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09318"/>
            <a:ext cx="8534400" cy="1507067"/>
          </a:xfrm>
        </p:spPr>
        <p:txBody>
          <a:bodyPr/>
          <a:lstStyle/>
          <a:p>
            <a:r>
              <a:rPr lang="tr-TR" dirty="0"/>
              <a:t>Hekimlik Meslek Kurallarına Uygun Davranma Yükümlülüğü </a:t>
            </a:r>
          </a:p>
        </p:txBody>
      </p:sp>
      <p:sp>
        <p:nvSpPr>
          <p:cNvPr id="3" name="İçerik Yer Tutucusu 2"/>
          <p:cNvSpPr>
            <a:spLocks noGrp="1"/>
          </p:cNvSpPr>
          <p:nvPr>
            <p:ph idx="1"/>
          </p:nvPr>
        </p:nvSpPr>
        <p:spPr>
          <a:xfrm>
            <a:off x="684212" y="2104696"/>
            <a:ext cx="8534400" cy="3615267"/>
          </a:xfrm>
        </p:spPr>
        <p:txBody>
          <a:bodyPr/>
          <a:lstStyle/>
          <a:p>
            <a:r>
              <a:rPr lang="tr-TR" dirty="0"/>
              <a:t>Hekimlik mesleği, mesleğin özü itibariyle insan yaşamını ilgilendirdiği için, hekim, karşısındaki insana yani hastasına göre, herhangi bir değerle değişilemeyecek kadar büyük önem taşımaktadır. Buna rağmen hekimler, meslek etiği kurallarına uymalı ve hastasının yüklediği bu değeri istismar etmemelidir</a:t>
            </a:r>
            <a:r>
              <a:rPr lang="tr-TR" dirty="0" smtClean="0"/>
              <a:t>.</a:t>
            </a:r>
            <a:endParaRPr lang="tr-TR" dirty="0"/>
          </a:p>
        </p:txBody>
      </p:sp>
    </p:spTree>
    <p:extLst>
      <p:ext uri="{BB962C8B-B14F-4D97-AF65-F5344CB8AC3E}">
        <p14:creationId xmlns:p14="http://schemas.microsoft.com/office/powerpoint/2010/main" val="704238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09318"/>
            <a:ext cx="8534400" cy="1507067"/>
          </a:xfrm>
        </p:spPr>
        <p:txBody>
          <a:bodyPr/>
          <a:lstStyle/>
          <a:p>
            <a:r>
              <a:rPr lang="tr-TR" dirty="0"/>
              <a:t>Hasta Haklarına Özen Gösterme Yükümlülüğü </a:t>
            </a:r>
          </a:p>
        </p:txBody>
      </p:sp>
      <p:sp>
        <p:nvSpPr>
          <p:cNvPr id="3" name="İçerik Yer Tutucusu 2"/>
          <p:cNvSpPr>
            <a:spLocks noGrp="1"/>
          </p:cNvSpPr>
          <p:nvPr>
            <p:ph idx="1"/>
          </p:nvPr>
        </p:nvSpPr>
        <p:spPr>
          <a:xfrm>
            <a:off x="684212" y="2220310"/>
            <a:ext cx="8534400" cy="3615267"/>
          </a:xfrm>
        </p:spPr>
        <p:txBody>
          <a:bodyPr/>
          <a:lstStyle/>
          <a:p>
            <a:r>
              <a:rPr lang="tr-TR" dirty="0"/>
              <a:t>Hasta Hakları, önceden de tanımladığımız gibi, genel olarak insan haklarının, hasta olan kişilere özgülenmiş halidir. Hekim, az önce de belirttiğimiz gibi karşısında büyük önem taşıdığı hastasının, insan olduğu için sahip olduğu haklarına özen göstermelidir. </a:t>
            </a:r>
          </a:p>
        </p:txBody>
      </p:sp>
    </p:spTree>
    <p:extLst>
      <p:ext uri="{BB962C8B-B14F-4D97-AF65-F5344CB8AC3E}">
        <p14:creationId xmlns:p14="http://schemas.microsoft.com/office/powerpoint/2010/main" val="641960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82891"/>
            <a:ext cx="8534400" cy="1507067"/>
          </a:xfrm>
        </p:spPr>
        <p:txBody>
          <a:bodyPr/>
          <a:lstStyle/>
          <a:p>
            <a:r>
              <a:rPr lang="tr-TR" dirty="0"/>
              <a:t>Kişisel edim Yükümlülüğü </a:t>
            </a:r>
          </a:p>
        </p:txBody>
      </p:sp>
      <p:sp>
        <p:nvSpPr>
          <p:cNvPr id="3" name="İçerik Yer Tutucusu 2"/>
          <p:cNvSpPr>
            <a:spLocks noGrp="1"/>
          </p:cNvSpPr>
          <p:nvPr>
            <p:ph idx="1"/>
          </p:nvPr>
        </p:nvSpPr>
        <p:spPr>
          <a:xfrm>
            <a:off x="684212" y="2262351"/>
            <a:ext cx="8534400" cy="3615267"/>
          </a:xfrm>
        </p:spPr>
        <p:txBody>
          <a:bodyPr/>
          <a:lstStyle/>
          <a:p>
            <a:r>
              <a:rPr lang="tr-TR" dirty="0"/>
              <a:t>Hekimlik sözleşmesi ve mesleğin niteliği gereği hekim, tedaviyi şahsen yapmakla yükümlüdür. Bu sebeple kural olarak hekimin teşhis tedaviyi uygulama esnasında gerekli girişimlerin yapılmasını bir başka kişiye bırakması kural olarak mümkün değildir. Bu anlamda hekimin bir başka kişinin yardımına başvurması, kural olarak yalnızca hazırlayıcı, destekleyici, tamamlayıcı veya kendi girişimine ek olarak olumlu etkide </a:t>
            </a:r>
            <a:r>
              <a:rPr lang="tr-TR" dirty="0" err="1"/>
              <a:t>bulunucu</a:t>
            </a:r>
            <a:r>
              <a:rPr lang="tr-TR" dirty="0"/>
              <a:t> faaliyetlerde mümkün </a:t>
            </a:r>
            <a:r>
              <a:rPr lang="tr-TR" dirty="0" smtClean="0"/>
              <a:t>olmalıdır.</a:t>
            </a:r>
            <a:endParaRPr lang="tr-TR" dirty="0"/>
          </a:p>
        </p:txBody>
      </p:sp>
    </p:spTree>
    <p:extLst>
      <p:ext uri="{BB962C8B-B14F-4D97-AF65-F5344CB8AC3E}">
        <p14:creationId xmlns:p14="http://schemas.microsoft.com/office/powerpoint/2010/main" val="475323039"/>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5</TotalTime>
  <Words>458</Words>
  <Application>Microsoft Macintosh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Century Gothic</vt:lpstr>
      <vt:lpstr>Wingdings 3</vt:lpstr>
      <vt:lpstr>Dilim</vt:lpstr>
      <vt:lpstr>Sağlık bilimleri fakültesi</vt:lpstr>
      <vt:lpstr>Vııı. bölüm</vt:lpstr>
      <vt:lpstr>HEKİMİN YÜKÜMLÜLÜKLERİ</vt:lpstr>
      <vt:lpstr>HEKİMİN YÜKÜMLÜLÜKLERİ</vt:lpstr>
      <vt:lpstr>HEKİMİN YÜKÜMLÜLÜKLERİ</vt:lpstr>
      <vt:lpstr>İnsan Yaşamını Koruma Yükümlülüğü </vt:lpstr>
      <vt:lpstr>Hekimlik Meslek Kurallarına Uygun Davranma Yükümlülüğü </vt:lpstr>
      <vt:lpstr>Hasta Haklarına Özen Gösterme Yükümlülüğü </vt:lpstr>
      <vt:lpstr>Kişisel edim Yükümlülüğü </vt:lpstr>
      <vt:lpstr>Teşhis Koyma Yükümlülüğü </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2</cp:revision>
  <dcterms:created xsi:type="dcterms:W3CDTF">2018-09-24T12:00:22Z</dcterms:created>
  <dcterms:modified xsi:type="dcterms:W3CDTF">2018-09-24T14:14:35Z</dcterms:modified>
</cp:coreProperties>
</file>