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15.02.2020</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15.02.2020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D9F75050-0E15-4C5B-92B0-66D068882F1F}" type="datetimeFigureOut">
              <a:rPr lang="tr-TR" smtClean="0"/>
              <a:pPr/>
              <a:t>15.02.2020</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D9F75050-0E15-4C5B-92B0-66D068882F1F}" type="datetimeFigureOut">
              <a:rPr lang="tr-TR" smtClean="0"/>
              <a:pPr/>
              <a:t>15.02.2020</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9F75050-0E15-4C5B-92B0-66D068882F1F}" type="datetimeFigureOut">
              <a:rPr lang="tr-TR" smtClean="0"/>
              <a:pPr/>
              <a:t>15.02.2020</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4234" y="381000"/>
            <a:ext cx="8229600" cy="4920207"/>
          </a:xfrm>
        </p:spPr>
        <p:txBody>
          <a:bodyPr>
            <a:normAutofit/>
          </a:bodyPr>
          <a:lstStyle/>
          <a:p>
            <a:r>
              <a:rPr lang="tr-TR" sz="2400" dirty="0" smtClean="0"/>
              <a:t>Romandaki kişiler yalınkat ve çok yönlü diye ikiye ayrılırlar. Yalınkat kişiler, sınırlı ve düz olarak sadece birkaç özellikle okurun karşısına çıkar ve bir cümleyle özetlenebilir. Romanın başından sonuna dek yalınkat kişilerin özellikleri değişmez. Çok yönlü kişiler ise karmaşık karakterlerdir. Okuyucuyu şaşırtan kişilikleri vardır. Roman okuru yalınkat kişilerin yeni bir durumla karşılaştığında nasıl davranabileceğini önceden kestirebilir, ancak çok yönlü kişilerin romandaki tutumu okuyucu tarafından tahmin edilemez </a:t>
            </a:r>
            <a:endParaRPr lang="tr-TR" sz="2400" dirty="0"/>
          </a:p>
        </p:txBody>
      </p:sp>
      <p:sp>
        <p:nvSpPr>
          <p:cNvPr id="3" name="2 Alt Başlık"/>
          <p:cNvSpPr>
            <a:spLocks noGrp="1"/>
          </p:cNvSpPr>
          <p:nvPr>
            <p:ph type="subTitle" idx="1"/>
          </p:nvPr>
        </p:nvSpPr>
        <p:spPr/>
        <p:txBody>
          <a:bodyPr/>
          <a:lstStyle/>
          <a:p>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097" name="Rectangle 1"/>
          <p:cNvSpPr>
            <a:spLocks noChangeArrowheads="1"/>
          </p:cNvSpPr>
          <p:nvPr/>
        </p:nvSpPr>
        <p:spPr bwMode="auto">
          <a:xfrm>
            <a:off x="1403648" y="1723475"/>
            <a:ext cx="676875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Romanda karakter ya da kişi, insan olabileceği gibi diğer canlılardan biri de olabilir. Ancak </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hedef kitlesi insanlar olduğu i</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romanda insan dışında verilen karakterlerde kişileştirme yapılır. Yani </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lerdeki karakterlerin hep insan ya da insanlaştırılmış varlıklardan oluştuğunu s</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ylememiz yanlış olmaz. Başka bir deyişle roman yazarı insan olduğundan ve g</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zde hen</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insan dışı varlıkların ruhsal durumu bir romanda ele alınacak kadar incelenemediğinden yazarın romanda kullandığı karakterleri gerek tensel gerekse de tinsel olarak insani </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zelliklere b</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rmesi ka</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ınılmaz olmaktadır. Yazarın romandaki karakterleri isimlendirmesi, gerektiği yerde cinsiyetlerini belirtmesi ve konuşturması buna </a:t>
            </a:r>
            <a:r>
              <a:rPr kumimoji="0" 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rnek verilebilir</a:t>
            </a:r>
            <a:r>
              <a:rPr kumimoji="0" lang="tr-T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3073" name="Rectangle 1"/>
          <p:cNvSpPr>
            <a:spLocks noChangeArrowheads="1"/>
          </p:cNvSpPr>
          <p:nvPr/>
        </p:nvSpPr>
        <p:spPr bwMode="auto">
          <a:xfrm>
            <a:off x="899592" y="2211564"/>
            <a:ext cx="698477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Romandaki kişiler hakkında genelleme yapmak doğru olmaz. Kişiler arasında ortak noktalar bulunması gerekmez, ancak bulunabilir de. Yine aynı şekilde kişiler arasında davranış benzerlikleri de g</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lebilir.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4" name="3 Dikdörtgen"/>
          <p:cNvSpPr/>
          <p:nvPr/>
        </p:nvSpPr>
        <p:spPr>
          <a:xfrm>
            <a:off x="2286000" y="1305342"/>
            <a:ext cx="4572000" cy="4247317"/>
          </a:xfrm>
          <a:prstGeom prst="rect">
            <a:avLst/>
          </a:prstGeom>
        </p:spPr>
        <p:txBody>
          <a:bodyPr>
            <a:spAutoFit/>
          </a:bodyPr>
          <a:lstStyle/>
          <a:p>
            <a:r>
              <a:rPr lang="tr-TR" i="1" dirty="0" smtClean="0"/>
              <a:t>Roman kişileri, soydaşları olan gerçek insanlardan daha kaypak, daha ele avuca gelmez kimselerdir. Yüzlerce değişik romancının zihninden doğup birbirlerine ters düşen yöntemlerle yaratıldıkları için, haklarında genelleme yapmaktan kaçınmalıyız. Ancak gene de bu konuda birkaç söz söyleyebiliriz. Roman kişileri birden doğarlar, ölme süreleri uzatılabilir, az yerler, az uyurlar, yorulup usanmadan başkalarıyla ilişki içindedirler. En önemlisi, roman kişilerini gerçek insanlardan daha yakından tanıyabiliriz, çünkü roman kişilerini yaratan da, anlatan da aynı kimsedir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r>
              <a:rPr lang="tr-TR" dirty="0" smtClean="0"/>
              <a:t> </a:t>
            </a:r>
            <a:endParaRPr lang="tr-TR" dirty="0"/>
          </a:p>
        </p:txBody>
      </p:sp>
      <p:sp>
        <p:nvSpPr>
          <p:cNvPr id="1025" name="Rectangle 1"/>
          <p:cNvSpPr>
            <a:spLocks noChangeArrowheads="1"/>
          </p:cNvSpPr>
          <p:nvPr/>
        </p:nvSpPr>
        <p:spPr bwMode="auto">
          <a:xfrm>
            <a:off x="1547664" y="1971439"/>
            <a:ext cx="597666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Low"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Romanda kişinin oluşumu da zamanla i</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edir. Bu ger</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ek hayatla bağlantılı olabileceği gibi hayal d</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nyasıyla da ilişkili olabilir. Karakterin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yk</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erisindeki yeri ve olay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rg</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yazarın amacına ve </a:t>
            </a:r>
            <a:r>
              <a:rPr kumimoji="0" lang="tr-TR" sz="28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zenine bağlıdır.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323</Words>
  <Application>Microsoft Office PowerPoint</Application>
  <PresentationFormat>Ekran Gösterisi (4:3)</PresentationFormat>
  <Paragraphs>14</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Döküm</vt:lpstr>
      <vt:lpstr>Romandaki kişiler yalınkat ve çok yönlü diye ikiye ayrılırlar. Yalınkat kişiler, sınırlı ve düz olarak sadece birkaç özellikle okurun karşısına çıkar ve bir cümleyle özetlenebilir. Romanın başından sonuna dek yalınkat kişilerin özellikleri değişmez. Çok yönlü kişiler ise karmaşık karakterlerdir. Okuyucuyu şaşırtan kişilikleri vardır. Roman okuru yalınkat kişilerin yeni bir durumla karşılaştığında nasıl davranabileceğini önceden kestirebilir, ancak çok yönlü kişilerin romandaki tutumu okuyucu tarafından tahmin edilemez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Romandaki kişiler yalınkat ve çok yönlü diye ikiye ayrılırlar. Yalınkat kişiler, sınırlı ve düz olarak sadece birkaç özellikle okurun karşısına çıkar ve bir cümleyle özetlenebilir. Romanın başından sonuna dek yalınkat kişilerin özellikleri değişmez. Çok yönlü kişiler ise karmaşık karakterlerdir. Okuyucuyu şaşırtan kişilikleri vardır. Roman okuru yalınkat kişilerin yeni bir durumla karşılaştığında nasıl davranabileceğini önceden kestirebilir, ancak çok yönlü kişilerin romandaki tutumu okuyucu tarafından tahmin edilemez </dc:title>
  <dc:creator>aykut</dc:creator>
  <cp:lastModifiedBy>aykut</cp:lastModifiedBy>
  <cp:revision>1</cp:revision>
  <dcterms:created xsi:type="dcterms:W3CDTF">2020-02-15T17:17:48Z</dcterms:created>
  <dcterms:modified xsi:type="dcterms:W3CDTF">2020-02-15T18:27:14Z</dcterms:modified>
</cp:coreProperties>
</file>