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617624-3C75-6445-BCCB-303EE9C6692F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41297F2-AB88-334B-8343-0CDB3EFBEFDF}">
      <dgm:prSet phldrT="[Metin]"/>
      <dgm:spPr/>
      <dgm:t>
        <a:bodyPr/>
        <a:lstStyle/>
        <a:p>
          <a:r>
            <a:rPr lang="tr-TR" dirty="0"/>
            <a:t>OKUL</a:t>
          </a:r>
        </a:p>
      </dgm:t>
    </dgm:pt>
    <dgm:pt modelId="{40033D64-099B-2144-B511-B0662B70D80A}" type="parTrans" cxnId="{ABD68B76-214C-5F49-A1BD-68525F137D1D}">
      <dgm:prSet/>
      <dgm:spPr/>
      <dgm:t>
        <a:bodyPr/>
        <a:lstStyle/>
        <a:p>
          <a:endParaRPr lang="tr-TR"/>
        </a:p>
      </dgm:t>
    </dgm:pt>
    <dgm:pt modelId="{D6C2C6F5-82D2-C24D-A392-A2C4336F13FA}" type="sibTrans" cxnId="{ABD68B76-214C-5F49-A1BD-68525F137D1D}">
      <dgm:prSet/>
      <dgm:spPr/>
      <dgm:t>
        <a:bodyPr/>
        <a:lstStyle/>
        <a:p>
          <a:endParaRPr lang="tr-TR"/>
        </a:p>
      </dgm:t>
    </dgm:pt>
    <dgm:pt modelId="{8BACEA3A-FD31-4C41-84D0-FE14C16E95D3}">
      <dgm:prSet phldrT="[Metin]"/>
      <dgm:spPr/>
      <dgm:t>
        <a:bodyPr/>
        <a:lstStyle/>
        <a:p>
          <a:r>
            <a:rPr lang="tr-TR" dirty="0"/>
            <a:t>RESMİ PROGRAM</a:t>
          </a:r>
        </a:p>
      </dgm:t>
    </dgm:pt>
    <dgm:pt modelId="{84D09898-8CE0-124E-87CD-ABE35339569B}" type="parTrans" cxnId="{D5647F73-886E-F64C-8640-887ABDAFCB1C}">
      <dgm:prSet/>
      <dgm:spPr/>
      <dgm:t>
        <a:bodyPr/>
        <a:lstStyle/>
        <a:p>
          <a:endParaRPr lang="tr-TR"/>
        </a:p>
      </dgm:t>
    </dgm:pt>
    <dgm:pt modelId="{776552C8-EE81-6F4C-98AF-DAC7111B7770}" type="sibTrans" cxnId="{D5647F73-886E-F64C-8640-887ABDAFCB1C}">
      <dgm:prSet/>
      <dgm:spPr/>
      <dgm:t>
        <a:bodyPr/>
        <a:lstStyle/>
        <a:p>
          <a:endParaRPr lang="tr-TR"/>
        </a:p>
      </dgm:t>
    </dgm:pt>
    <dgm:pt modelId="{3A2B31F4-3B6A-C040-A5DF-0A4C1C44567A}">
      <dgm:prSet phldrT="[Metin]"/>
      <dgm:spPr/>
      <dgm:t>
        <a:bodyPr/>
        <a:lstStyle/>
        <a:p>
          <a:r>
            <a:rPr lang="tr-TR" dirty="0"/>
            <a:t>PROGRAM DIŞI ETKİNLİKLER</a:t>
          </a:r>
        </a:p>
      </dgm:t>
    </dgm:pt>
    <dgm:pt modelId="{D332C717-9387-F84A-8CC8-21F08B7E468A}" type="parTrans" cxnId="{87A08B8A-DED8-BD4F-83FD-2409F32F9010}">
      <dgm:prSet/>
      <dgm:spPr/>
      <dgm:t>
        <a:bodyPr/>
        <a:lstStyle/>
        <a:p>
          <a:endParaRPr lang="tr-TR"/>
        </a:p>
      </dgm:t>
    </dgm:pt>
    <dgm:pt modelId="{F79D0D0E-AABC-F843-A152-2C091158A9C3}" type="sibTrans" cxnId="{87A08B8A-DED8-BD4F-83FD-2409F32F9010}">
      <dgm:prSet/>
      <dgm:spPr/>
      <dgm:t>
        <a:bodyPr/>
        <a:lstStyle/>
        <a:p>
          <a:endParaRPr lang="tr-TR"/>
        </a:p>
      </dgm:t>
    </dgm:pt>
    <dgm:pt modelId="{45882CFB-E2AC-4745-B8EA-11FE1486C809}" type="pres">
      <dgm:prSet presAssocID="{0F617624-3C75-6445-BCCB-303EE9C6692F}" presName="cycle" presStyleCnt="0">
        <dgm:presLayoutVars>
          <dgm:dir/>
          <dgm:resizeHandles val="exact"/>
        </dgm:presLayoutVars>
      </dgm:prSet>
      <dgm:spPr/>
    </dgm:pt>
    <dgm:pt modelId="{BC203EDF-9080-634B-A707-CDFE75954990}" type="pres">
      <dgm:prSet presAssocID="{241297F2-AB88-334B-8343-0CDB3EFBEFDF}" presName="node" presStyleLbl="node1" presStyleIdx="0" presStyleCnt="3">
        <dgm:presLayoutVars>
          <dgm:bulletEnabled val="1"/>
        </dgm:presLayoutVars>
      </dgm:prSet>
      <dgm:spPr/>
    </dgm:pt>
    <dgm:pt modelId="{B42332E2-ED8A-1242-BEA0-7B7BD51B15EF}" type="pres">
      <dgm:prSet presAssocID="{D6C2C6F5-82D2-C24D-A392-A2C4336F13FA}" presName="sibTrans" presStyleLbl="sibTrans2D1" presStyleIdx="0" presStyleCnt="3"/>
      <dgm:spPr/>
    </dgm:pt>
    <dgm:pt modelId="{9F1F795C-5B97-4E4F-A4E2-C686CB84ACB8}" type="pres">
      <dgm:prSet presAssocID="{D6C2C6F5-82D2-C24D-A392-A2C4336F13FA}" presName="connectorText" presStyleLbl="sibTrans2D1" presStyleIdx="0" presStyleCnt="3"/>
      <dgm:spPr/>
    </dgm:pt>
    <dgm:pt modelId="{F803B7D9-2A04-2544-8B4B-C512388475D9}" type="pres">
      <dgm:prSet presAssocID="{8BACEA3A-FD31-4C41-84D0-FE14C16E95D3}" presName="node" presStyleLbl="node1" presStyleIdx="1" presStyleCnt="3">
        <dgm:presLayoutVars>
          <dgm:bulletEnabled val="1"/>
        </dgm:presLayoutVars>
      </dgm:prSet>
      <dgm:spPr/>
    </dgm:pt>
    <dgm:pt modelId="{2B600BB3-B77D-A245-A56B-CC4CD480FFEC}" type="pres">
      <dgm:prSet presAssocID="{776552C8-EE81-6F4C-98AF-DAC7111B7770}" presName="sibTrans" presStyleLbl="sibTrans2D1" presStyleIdx="1" presStyleCnt="3"/>
      <dgm:spPr/>
    </dgm:pt>
    <dgm:pt modelId="{1F734396-8D6E-A04D-8322-938083C8265F}" type="pres">
      <dgm:prSet presAssocID="{776552C8-EE81-6F4C-98AF-DAC7111B7770}" presName="connectorText" presStyleLbl="sibTrans2D1" presStyleIdx="1" presStyleCnt="3"/>
      <dgm:spPr/>
    </dgm:pt>
    <dgm:pt modelId="{4259962A-D106-B342-9AC0-A51F67C98A94}" type="pres">
      <dgm:prSet presAssocID="{3A2B31F4-3B6A-C040-A5DF-0A4C1C44567A}" presName="node" presStyleLbl="node1" presStyleIdx="2" presStyleCnt="3">
        <dgm:presLayoutVars>
          <dgm:bulletEnabled val="1"/>
        </dgm:presLayoutVars>
      </dgm:prSet>
      <dgm:spPr/>
    </dgm:pt>
    <dgm:pt modelId="{122C6B1E-88AD-4D4D-A098-924D1152045E}" type="pres">
      <dgm:prSet presAssocID="{F79D0D0E-AABC-F843-A152-2C091158A9C3}" presName="sibTrans" presStyleLbl="sibTrans2D1" presStyleIdx="2" presStyleCnt="3"/>
      <dgm:spPr/>
    </dgm:pt>
    <dgm:pt modelId="{86966A39-4559-9141-A2F6-95942D94D155}" type="pres">
      <dgm:prSet presAssocID="{F79D0D0E-AABC-F843-A152-2C091158A9C3}" presName="connectorText" presStyleLbl="sibTrans2D1" presStyleIdx="2" presStyleCnt="3"/>
      <dgm:spPr/>
    </dgm:pt>
  </dgm:ptLst>
  <dgm:cxnLst>
    <dgm:cxn modelId="{0842210B-0694-6F4E-9330-53A409F600C2}" type="presOf" srcId="{3A2B31F4-3B6A-C040-A5DF-0A4C1C44567A}" destId="{4259962A-D106-B342-9AC0-A51F67C98A94}" srcOrd="0" destOrd="0" presId="urn:microsoft.com/office/officeart/2005/8/layout/cycle2"/>
    <dgm:cxn modelId="{0DC3962C-5242-6C4B-8A33-463D8B6CF58E}" type="presOf" srcId="{776552C8-EE81-6F4C-98AF-DAC7111B7770}" destId="{1F734396-8D6E-A04D-8322-938083C8265F}" srcOrd="1" destOrd="0" presId="urn:microsoft.com/office/officeart/2005/8/layout/cycle2"/>
    <dgm:cxn modelId="{D66ECB4F-16E8-9549-A566-ED1A9253A1D0}" type="presOf" srcId="{8BACEA3A-FD31-4C41-84D0-FE14C16E95D3}" destId="{F803B7D9-2A04-2544-8B4B-C512388475D9}" srcOrd="0" destOrd="0" presId="urn:microsoft.com/office/officeart/2005/8/layout/cycle2"/>
    <dgm:cxn modelId="{4D3A9871-283C-EF44-9506-9452505256F3}" type="presOf" srcId="{F79D0D0E-AABC-F843-A152-2C091158A9C3}" destId="{122C6B1E-88AD-4D4D-A098-924D1152045E}" srcOrd="0" destOrd="0" presId="urn:microsoft.com/office/officeart/2005/8/layout/cycle2"/>
    <dgm:cxn modelId="{D5647F73-886E-F64C-8640-887ABDAFCB1C}" srcId="{0F617624-3C75-6445-BCCB-303EE9C6692F}" destId="{8BACEA3A-FD31-4C41-84D0-FE14C16E95D3}" srcOrd="1" destOrd="0" parTransId="{84D09898-8CE0-124E-87CD-ABE35339569B}" sibTransId="{776552C8-EE81-6F4C-98AF-DAC7111B7770}"/>
    <dgm:cxn modelId="{ABD68B76-214C-5F49-A1BD-68525F137D1D}" srcId="{0F617624-3C75-6445-BCCB-303EE9C6692F}" destId="{241297F2-AB88-334B-8343-0CDB3EFBEFDF}" srcOrd="0" destOrd="0" parTransId="{40033D64-099B-2144-B511-B0662B70D80A}" sibTransId="{D6C2C6F5-82D2-C24D-A392-A2C4336F13FA}"/>
    <dgm:cxn modelId="{21206681-5E1D-1648-8303-56AFEFF48DDD}" type="presOf" srcId="{F79D0D0E-AABC-F843-A152-2C091158A9C3}" destId="{86966A39-4559-9141-A2F6-95942D94D155}" srcOrd="1" destOrd="0" presId="urn:microsoft.com/office/officeart/2005/8/layout/cycle2"/>
    <dgm:cxn modelId="{87A08B8A-DED8-BD4F-83FD-2409F32F9010}" srcId="{0F617624-3C75-6445-BCCB-303EE9C6692F}" destId="{3A2B31F4-3B6A-C040-A5DF-0A4C1C44567A}" srcOrd="2" destOrd="0" parTransId="{D332C717-9387-F84A-8CC8-21F08B7E468A}" sibTransId="{F79D0D0E-AABC-F843-A152-2C091158A9C3}"/>
    <dgm:cxn modelId="{CFE2BDA6-6E78-8746-9DE7-9958F6DAB4BD}" type="presOf" srcId="{D6C2C6F5-82D2-C24D-A392-A2C4336F13FA}" destId="{B42332E2-ED8A-1242-BEA0-7B7BD51B15EF}" srcOrd="0" destOrd="0" presId="urn:microsoft.com/office/officeart/2005/8/layout/cycle2"/>
    <dgm:cxn modelId="{3E4B72AB-F445-FE44-A868-8652928A7DE2}" type="presOf" srcId="{776552C8-EE81-6F4C-98AF-DAC7111B7770}" destId="{2B600BB3-B77D-A245-A56B-CC4CD480FFEC}" srcOrd="0" destOrd="0" presId="urn:microsoft.com/office/officeart/2005/8/layout/cycle2"/>
    <dgm:cxn modelId="{A8E60DDA-1CF1-B846-B591-E582EFB10CE4}" type="presOf" srcId="{241297F2-AB88-334B-8343-0CDB3EFBEFDF}" destId="{BC203EDF-9080-634B-A707-CDFE75954990}" srcOrd="0" destOrd="0" presId="urn:microsoft.com/office/officeart/2005/8/layout/cycle2"/>
    <dgm:cxn modelId="{E265ACE7-DC13-3248-8258-B8958E668E7F}" type="presOf" srcId="{D6C2C6F5-82D2-C24D-A392-A2C4336F13FA}" destId="{9F1F795C-5B97-4E4F-A4E2-C686CB84ACB8}" srcOrd="1" destOrd="0" presId="urn:microsoft.com/office/officeart/2005/8/layout/cycle2"/>
    <dgm:cxn modelId="{859EB1F9-010E-5C42-A96C-E813F33AC42B}" type="presOf" srcId="{0F617624-3C75-6445-BCCB-303EE9C6692F}" destId="{45882CFB-E2AC-4745-B8EA-11FE1486C809}" srcOrd="0" destOrd="0" presId="urn:microsoft.com/office/officeart/2005/8/layout/cycle2"/>
    <dgm:cxn modelId="{FDC8BE4E-BC70-DC43-9001-7C79FE25AF07}" type="presParOf" srcId="{45882CFB-E2AC-4745-B8EA-11FE1486C809}" destId="{BC203EDF-9080-634B-A707-CDFE75954990}" srcOrd="0" destOrd="0" presId="urn:microsoft.com/office/officeart/2005/8/layout/cycle2"/>
    <dgm:cxn modelId="{236BB3F1-2BB0-BB4E-9D3C-BCD47349BABE}" type="presParOf" srcId="{45882CFB-E2AC-4745-B8EA-11FE1486C809}" destId="{B42332E2-ED8A-1242-BEA0-7B7BD51B15EF}" srcOrd="1" destOrd="0" presId="urn:microsoft.com/office/officeart/2005/8/layout/cycle2"/>
    <dgm:cxn modelId="{AEECD9F3-B7EF-E943-889F-040FDF034759}" type="presParOf" srcId="{B42332E2-ED8A-1242-BEA0-7B7BD51B15EF}" destId="{9F1F795C-5B97-4E4F-A4E2-C686CB84ACB8}" srcOrd="0" destOrd="0" presId="urn:microsoft.com/office/officeart/2005/8/layout/cycle2"/>
    <dgm:cxn modelId="{FDFA8798-DBC8-C841-A922-EC18BA4DA76D}" type="presParOf" srcId="{45882CFB-E2AC-4745-B8EA-11FE1486C809}" destId="{F803B7D9-2A04-2544-8B4B-C512388475D9}" srcOrd="2" destOrd="0" presId="urn:microsoft.com/office/officeart/2005/8/layout/cycle2"/>
    <dgm:cxn modelId="{B3A715A7-8606-A546-BC52-F93F9686BF12}" type="presParOf" srcId="{45882CFB-E2AC-4745-B8EA-11FE1486C809}" destId="{2B600BB3-B77D-A245-A56B-CC4CD480FFEC}" srcOrd="3" destOrd="0" presId="urn:microsoft.com/office/officeart/2005/8/layout/cycle2"/>
    <dgm:cxn modelId="{26092667-144D-E046-B030-2A2B80AAD353}" type="presParOf" srcId="{2B600BB3-B77D-A245-A56B-CC4CD480FFEC}" destId="{1F734396-8D6E-A04D-8322-938083C8265F}" srcOrd="0" destOrd="0" presId="urn:microsoft.com/office/officeart/2005/8/layout/cycle2"/>
    <dgm:cxn modelId="{4D3EFFB9-0A16-494F-AAA6-44DDDCB4C29B}" type="presParOf" srcId="{45882CFB-E2AC-4745-B8EA-11FE1486C809}" destId="{4259962A-D106-B342-9AC0-A51F67C98A94}" srcOrd="4" destOrd="0" presId="urn:microsoft.com/office/officeart/2005/8/layout/cycle2"/>
    <dgm:cxn modelId="{A3C93201-B010-7043-949A-5BC30D971202}" type="presParOf" srcId="{45882CFB-E2AC-4745-B8EA-11FE1486C809}" destId="{122C6B1E-88AD-4D4D-A098-924D1152045E}" srcOrd="5" destOrd="0" presId="urn:microsoft.com/office/officeart/2005/8/layout/cycle2"/>
    <dgm:cxn modelId="{74B57DE0-C5DA-1E49-A492-B0BF2B988DFF}" type="presParOf" srcId="{122C6B1E-88AD-4D4D-A098-924D1152045E}" destId="{86966A39-4559-9141-A2F6-95942D94D15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F0C098-5085-9B42-9B36-6871C5A5B9BE}" type="doc">
      <dgm:prSet loTypeId="urn:microsoft.com/office/officeart/2005/8/layout/ven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12EAF90-6391-EF4D-BD89-EB0E5758B83B}">
      <dgm:prSet phldrT="[Metin]"/>
      <dgm:spPr/>
      <dgm:t>
        <a:bodyPr/>
        <a:lstStyle/>
        <a:p>
          <a:r>
            <a:rPr lang="tr-TR" dirty="0"/>
            <a:t>BAĞIMSIZ ÖĞRENME</a:t>
          </a:r>
        </a:p>
      </dgm:t>
    </dgm:pt>
    <dgm:pt modelId="{0C5A6B6E-DEEA-494E-A34A-90D3A9A23E9C}" type="parTrans" cxnId="{568A1010-8FA2-2A4C-A5FF-E24A98DFC2C0}">
      <dgm:prSet/>
      <dgm:spPr/>
      <dgm:t>
        <a:bodyPr/>
        <a:lstStyle/>
        <a:p>
          <a:endParaRPr lang="tr-TR"/>
        </a:p>
      </dgm:t>
    </dgm:pt>
    <dgm:pt modelId="{A9E2BFC6-62C3-5D45-B971-7B3788D22785}" type="sibTrans" cxnId="{568A1010-8FA2-2A4C-A5FF-E24A98DFC2C0}">
      <dgm:prSet/>
      <dgm:spPr/>
      <dgm:t>
        <a:bodyPr/>
        <a:lstStyle/>
        <a:p>
          <a:endParaRPr lang="tr-TR"/>
        </a:p>
      </dgm:t>
    </dgm:pt>
    <dgm:pt modelId="{43248150-C0D8-0D49-839A-B3A3A7CBFCF9}">
      <dgm:prSet phldrT="[Metin]"/>
      <dgm:spPr/>
      <dgm:t>
        <a:bodyPr/>
        <a:lstStyle/>
        <a:p>
          <a:r>
            <a:rPr lang="tr-TR" dirty="0"/>
            <a:t>ÖĞRENMEYİ PEKİŞTİRME</a:t>
          </a:r>
        </a:p>
      </dgm:t>
    </dgm:pt>
    <dgm:pt modelId="{17AF6249-3EAB-3F4A-9FCE-61AA5A4B2DCD}" type="parTrans" cxnId="{079598F3-04E2-EB47-A42B-BBC6975D441B}">
      <dgm:prSet/>
      <dgm:spPr/>
      <dgm:t>
        <a:bodyPr/>
        <a:lstStyle/>
        <a:p>
          <a:endParaRPr lang="tr-TR"/>
        </a:p>
      </dgm:t>
    </dgm:pt>
    <dgm:pt modelId="{C2089D8C-B63D-764F-AC39-670AB2AFF4FE}" type="sibTrans" cxnId="{079598F3-04E2-EB47-A42B-BBC6975D441B}">
      <dgm:prSet/>
      <dgm:spPr/>
      <dgm:t>
        <a:bodyPr/>
        <a:lstStyle/>
        <a:p>
          <a:endParaRPr lang="tr-TR"/>
        </a:p>
      </dgm:t>
    </dgm:pt>
    <dgm:pt modelId="{E0C6E935-BBCC-BA49-8CCF-3357F0A8A24E}">
      <dgm:prSet phldrT="[Metin]"/>
      <dgm:spPr/>
      <dgm:t>
        <a:bodyPr/>
        <a:lstStyle/>
        <a:p>
          <a:r>
            <a:rPr lang="tr-TR" dirty="0"/>
            <a:t>AKADEMİK BAŞARIYA KATKI</a:t>
          </a:r>
        </a:p>
      </dgm:t>
    </dgm:pt>
    <dgm:pt modelId="{F67043EA-3BE2-4A4B-83B2-203581CD0F77}" type="parTrans" cxnId="{B23FC57A-1ED2-4242-BEEE-AEF346110E0D}">
      <dgm:prSet/>
      <dgm:spPr/>
      <dgm:t>
        <a:bodyPr/>
        <a:lstStyle/>
        <a:p>
          <a:endParaRPr lang="tr-TR"/>
        </a:p>
      </dgm:t>
    </dgm:pt>
    <dgm:pt modelId="{7600A3E5-2C3A-3240-8DA4-4107DAF87874}" type="sibTrans" cxnId="{B23FC57A-1ED2-4242-BEEE-AEF346110E0D}">
      <dgm:prSet/>
      <dgm:spPr/>
      <dgm:t>
        <a:bodyPr/>
        <a:lstStyle/>
        <a:p>
          <a:endParaRPr lang="tr-TR"/>
        </a:p>
      </dgm:t>
    </dgm:pt>
    <dgm:pt modelId="{5E0727E7-B10A-224F-AA59-5CD54A5872D1}">
      <dgm:prSet phldrT="[Metin]"/>
      <dgm:spPr/>
      <dgm:t>
        <a:bodyPr/>
        <a:lstStyle/>
        <a:p>
          <a:r>
            <a:rPr lang="tr-TR" dirty="0"/>
            <a:t>PROGRAM DIŞI ETKİNLİKLER</a:t>
          </a:r>
        </a:p>
      </dgm:t>
    </dgm:pt>
    <dgm:pt modelId="{F360D649-0C0B-6544-AF94-0E0F7E653B32}" type="parTrans" cxnId="{93988CFD-BA3C-B445-BC5B-12782F056CBE}">
      <dgm:prSet/>
      <dgm:spPr/>
      <dgm:t>
        <a:bodyPr/>
        <a:lstStyle/>
        <a:p>
          <a:endParaRPr lang="tr-TR"/>
        </a:p>
      </dgm:t>
    </dgm:pt>
    <dgm:pt modelId="{D7094DFE-AF2C-1B42-A7E2-DEE0FBD6981A}" type="sibTrans" cxnId="{93988CFD-BA3C-B445-BC5B-12782F056CBE}">
      <dgm:prSet/>
      <dgm:spPr/>
      <dgm:t>
        <a:bodyPr/>
        <a:lstStyle/>
        <a:p>
          <a:endParaRPr lang="tr-TR"/>
        </a:p>
      </dgm:t>
    </dgm:pt>
    <dgm:pt modelId="{C801107E-FA84-A44C-B482-B6CCBE05BA50}">
      <dgm:prSet/>
      <dgm:spPr/>
      <dgm:t>
        <a:bodyPr/>
        <a:lstStyle/>
        <a:p>
          <a:r>
            <a:rPr lang="tr-TR" dirty="0"/>
            <a:t>OLUMLU TUTUM </a:t>
          </a:r>
        </a:p>
      </dgm:t>
    </dgm:pt>
    <dgm:pt modelId="{FDA1EE48-E4F7-024B-909F-D78098B0845C}" type="parTrans" cxnId="{674C6CA6-06F9-3B40-A90B-006D8E7EAAC9}">
      <dgm:prSet/>
      <dgm:spPr/>
      <dgm:t>
        <a:bodyPr/>
        <a:lstStyle/>
        <a:p>
          <a:endParaRPr lang="tr-TR"/>
        </a:p>
      </dgm:t>
    </dgm:pt>
    <dgm:pt modelId="{70F8CF30-07C1-E94A-9C79-2A7DD1F0F0BE}" type="sibTrans" cxnId="{674C6CA6-06F9-3B40-A90B-006D8E7EAAC9}">
      <dgm:prSet/>
      <dgm:spPr/>
      <dgm:t>
        <a:bodyPr/>
        <a:lstStyle/>
        <a:p>
          <a:endParaRPr lang="tr-TR"/>
        </a:p>
      </dgm:t>
    </dgm:pt>
    <dgm:pt modelId="{994E5D99-3C85-774D-8930-390773D6457D}">
      <dgm:prSet/>
      <dgm:spPr/>
      <dgm:t>
        <a:bodyPr/>
        <a:lstStyle/>
        <a:p>
          <a:r>
            <a:rPr lang="tr-TR" dirty="0"/>
            <a:t>KÜLTÜREL GELİŞİM/FARKINDALIK </a:t>
          </a:r>
        </a:p>
      </dgm:t>
    </dgm:pt>
    <dgm:pt modelId="{5ACCA386-50A9-A34F-A349-E5D5A821E898}" type="parTrans" cxnId="{40667432-5667-384A-8067-4E10824D983E}">
      <dgm:prSet/>
      <dgm:spPr/>
      <dgm:t>
        <a:bodyPr/>
        <a:lstStyle/>
        <a:p>
          <a:endParaRPr lang="tr-TR"/>
        </a:p>
      </dgm:t>
    </dgm:pt>
    <dgm:pt modelId="{2A98B19B-4487-6A4A-9F7C-6255808F19B9}" type="sibTrans" cxnId="{40667432-5667-384A-8067-4E10824D983E}">
      <dgm:prSet/>
      <dgm:spPr/>
      <dgm:t>
        <a:bodyPr/>
        <a:lstStyle/>
        <a:p>
          <a:endParaRPr lang="tr-TR"/>
        </a:p>
      </dgm:t>
    </dgm:pt>
    <dgm:pt modelId="{1F831F66-B372-3147-AF17-56DC4F12E970}" type="pres">
      <dgm:prSet presAssocID="{A8F0C098-5085-9B42-9B36-6871C5A5B9BE}" presName="Name0" presStyleCnt="0">
        <dgm:presLayoutVars>
          <dgm:chMax val="7"/>
          <dgm:resizeHandles val="exact"/>
        </dgm:presLayoutVars>
      </dgm:prSet>
      <dgm:spPr/>
    </dgm:pt>
    <dgm:pt modelId="{F2DBD009-7C65-BF46-9E89-9CB08A3F99B9}" type="pres">
      <dgm:prSet presAssocID="{A8F0C098-5085-9B42-9B36-6871C5A5B9BE}" presName="comp1" presStyleCnt="0"/>
      <dgm:spPr/>
    </dgm:pt>
    <dgm:pt modelId="{E6705099-283D-4D45-96E0-2FC52F1FDC63}" type="pres">
      <dgm:prSet presAssocID="{A8F0C098-5085-9B42-9B36-6871C5A5B9BE}" presName="circle1" presStyleLbl="node1" presStyleIdx="0" presStyleCnt="6" custLinFactNeighborX="43735" custLinFactNeighborY="2413"/>
      <dgm:spPr/>
    </dgm:pt>
    <dgm:pt modelId="{880F3038-F195-ED4C-ADE6-78D966619DBB}" type="pres">
      <dgm:prSet presAssocID="{A8F0C098-5085-9B42-9B36-6871C5A5B9BE}" presName="c1text" presStyleLbl="node1" presStyleIdx="0" presStyleCnt="6">
        <dgm:presLayoutVars>
          <dgm:bulletEnabled val="1"/>
        </dgm:presLayoutVars>
      </dgm:prSet>
      <dgm:spPr/>
    </dgm:pt>
    <dgm:pt modelId="{7B8B39BB-D50A-264A-866C-FB6113ACEA06}" type="pres">
      <dgm:prSet presAssocID="{A8F0C098-5085-9B42-9B36-6871C5A5B9BE}" presName="comp2" presStyleCnt="0"/>
      <dgm:spPr/>
    </dgm:pt>
    <dgm:pt modelId="{81307771-8152-9941-89AE-319F7AB38D79}" type="pres">
      <dgm:prSet presAssocID="{A8F0C098-5085-9B42-9B36-6871C5A5B9BE}" presName="circle2" presStyleLbl="node1" presStyleIdx="1" presStyleCnt="6"/>
      <dgm:spPr/>
    </dgm:pt>
    <dgm:pt modelId="{1C99BDB5-185E-5A4A-A33F-C441B1385D3C}" type="pres">
      <dgm:prSet presAssocID="{A8F0C098-5085-9B42-9B36-6871C5A5B9BE}" presName="c2text" presStyleLbl="node1" presStyleIdx="1" presStyleCnt="6">
        <dgm:presLayoutVars>
          <dgm:bulletEnabled val="1"/>
        </dgm:presLayoutVars>
      </dgm:prSet>
      <dgm:spPr/>
    </dgm:pt>
    <dgm:pt modelId="{191DA8D1-BFEE-4E4F-87E0-58E7975061D9}" type="pres">
      <dgm:prSet presAssocID="{A8F0C098-5085-9B42-9B36-6871C5A5B9BE}" presName="comp3" presStyleCnt="0"/>
      <dgm:spPr/>
    </dgm:pt>
    <dgm:pt modelId="{CAD70457-3283-8C41-932B-C5BEF1EAD6FA}" type="pres">
      <dgm:prSet presAssocID="{A8F0C098-5085-9B42-9B36-6871C5A5B9BE}" presName="circle3" presStyleLbl="node1" presStyleIdx="2" presStyleCnt="6"/>
      <dgm:spPr/>
    </dgm:pt>
    <dgm:pt modelId="{36733E6D-D50C-2445-94B1-AB67E6051E8E}" type="pres">
      <dgm:prSet presAssocID="{A8F0C098-5085-9B42-9B36-6871C5A5B9BE}" presName="c3text" presStyleLbl="node1" presStyleIdx="2" presStyleCnt="6">
        <dgm:presLayoutVars>
          <dgm:bulletEnabled val="1"/>
        </dgm:presLayoutVars>
      </dgm:prSet>
      <dgm:spPr/>
    </dgm:pt>
    <dgm:pt modelId="{9DC5F3E2-DDF5-6F42-A9DC-EADB61EC3640}" type="pres">
      <dgm:prSet presAssocID="{A8F0C098-5085-9B42-9B36-6871C5A5B9BE}" presName="comp4" presStyleCnt="0"/>
      <dgm:spPr/>
    </dgm:pt>
    <dgm:pt modelId="{EF69A8A6-FAA9-1B4E-A22D-63F73CA930AE}" type="pres">
      <dgm:prSet presAssocID="{A8F0C098-5085-9B42-9B36-6871C5A5B9BE}" presName="circle4" presStyleLbl="node1" presStyleIdx="3" presStyleCnt="6"/>
      <dgm:spPr/>
    </dgm:pt>
    <dgm:pt modelId="{A64F07FD-A864-D141-9E51-E0365AA8F2D0}" type="pres">
      <dgm:prSet presAssocID="{A8F0C098-5085-9B42-9B36-6871C5A5B9BE}" presName="c4text" presStyleLbl="node1" presStyleIdx="3" presStyleCnt="6">
        <dgm:presLayoutVars>
          <dgm:bulletEnabled val="1"/>
        </dgm:presLayoutVars>
      </dgm:prSet>
      <dgm:spPr/>
    </dgm:pt>
    <dgm:pt modelId="{8DC78F83-6667-A444-8607-4618959CA85B}" type="pres">
      <dgm:prSet presAssocID="{A8F0C098-5085-9B42-9B36-6871C5A5B9BE}" presName="comp5" presStyleCnt="0"/>
      <dgm:spPr/>
    </dgm:pt>
    <dgm:pt modelId="{86FD7CA5-6F63-D341-96D7-2BD713D0369E}" type="pres">
      <dgm:prSet presAssocID="{A8F0C098-5085-9B42-9B36-6871C5A5B9BE}" presName="circle5" presStyleLbl="node1" presStyleIdx="4" presStyleCnt="6"/>
      <dgm:spPr/>
    </dgm:pt>
    <dgm:pt modelId="{8B6EAEE0-24EC-3143-AFE7-16375A18C2FE}" type="pres">
      <dgm:prSet presAssocID="{A8F0C098-5085-9B42-9B36-6871C5A5B9BE}" presName="c5text" presStyleLbl="node1" presStyleIdx="4" presStyleCnt="6">
        <dgm:presLayoutVars>
          <dgm:bulletEnabled val="1"/>
        </dgm:presLayoutVars>
      </dgm:prSet>
      <dgm:spPr/>
    </dgm:pt>
    <dgm:pt modelId="{9BA40B5A-0098-E147-A22D-A961A4E2D9D1}" type="pres">
      <dgm:prSet presAssocID="{A8F0C098-5085-9B42-9B36-6871C5A5B9BE}" presName="comp6" presStyleCnt="0"/>
      <dgm:spPr/>
    </dgm:pt>
    <dgm:pt modelId="{771457D1-8A64-694A-AE66-7044193BCEFA}" type="pres">
      <dgm:prSet presAssocID="{A8F0C098-5085-9B42-9B36-6871C5A5B9BE}" presName="circle6" presStyleLbl="node1" presStyleIdx="5" presStyleCnt="6"/>
      <dgm:spPr/>
    </dgm:pt>
    <dgm:pt modelId="{9B869C14-B93E-9948-897F-53F104C8A071}" type="pres">
      <dgm:prSet presAssocID="{A8F0C098-5085-9B42-9B36-6871C5A5B9BE}" presName="c6text" presStyleLbl="node1" presStyleIdx="5" presStyleCnt="6">
        <dgm:presLayoutVars>
          <dgm:bulletEnabled val="1"/>
        </dgm:presLayoutVars>
      </dgm:prSet>
      <dgm:spPr/>
    </dgm:pt>
  </dgm:ptLst>
  <dgm:cxnLst>
    <dgm:cxn modelId="{DAE8700E-5E91-BC4A-AE42-721E9F455F32}" type="presOf" srcId="{E12EAF90-6391-EF4D-BD89-EB0E5758B83B}" destId="{880F3038-F195-ED4C-ADE6-78D966619DBB}" srcOrd="1" destOrd="0" presId="urn:microsoft.com/office/officeart/2005/8/layout/venn2"/>
    <dgm:cxn modelId="{568A1010-8FA2-2A4C-A5FF-E24A98DFC2C0}" srcId="{A8F0C098-5085-9B42-9B36-6871C5A5B9BE}" destId="{E12EAF90-6391-EF4D-BD89-EB0E5758B83B}" srcOrd="0" destOrd="0" parTransId="{0C5A6B6E-DEEA-494E-A34A-90D3A9A23E9C}" sibTransId="{A9E2BFC6-62C3-5D45-B971-7B3788D22785}"/>
    <dgm:cxn modelId="{8BCF4117-44D5-2046-89D1-417EE4F42C23}" type="presOf" srcId="{5E0727E7-B10A-224F-AA59-5CD54A5872D1}" destId="{771457D1-8A64-694A-AE66-7044193BCEFA}" srcOrd="0" destOrd="0" presId="urn:microsoft.com/office/officeart/2005/8/layout/venn2"/>
    <dgm:cxn modelId="{8E386322-D44D-084C-9D3B-F6F4DD53BAF7}" type="presOf" srcId="{994E5D99-3C85-774D-8930-390773D6457D}" destId="{36733E6D-D50C-2445-94B1-AB67E6051E8E}" srcOrd="1" destOrd="0" presId="urn:microsoft.com/office/officeart/2005/8/layout/venn2"/>
    <dgm:cxn modelId="{FF9FD52E-41B5-F74F-99CA-3EEC3D683FBF}" type="presOf" srcId="{43248150-C0D8-0D49-839A-B3A3A7CBFCF9}" destId="{EF69A8A6-FAA9-1B4E-A22D-63F73CA930AE}" srcOrd="0" destOrd="0" presId="urn:microsoft.com/office/officeart/2005/8/layout/venn2"/>
    <dgm:cxn modelId="{40667432-5667-384A-8067-4E10824D983E}" srcId="{A8F0C098-5085-9B42-9B36-6871C5A5B9BE}" destId="{994E5D99-3C85-774D-8930-390773D6457D}" srcOrd="2" destOrd="0" parTransId="{5ACCA386-50A9-A34F-A349-E5D5A821E898}" sibTransId="{2A98B19B-4487-6A4A-9F7C-6255808F19B9}"/>
    <dgm:cxn modelId="{A8BCEC32-6375-6C40-89BA-057CF3BB200B}" type="presOf" srcId="{C801107E-FA84-A44C-B482-B6CCBE05BA50}" destId="{81307771-8152-9941-89AE-319F7AB38D79}" srcOrd="0" destOrd="0" presId="urn:microsoft.com/office/officeart/2005/8/layout/venn2"/>
    <dgm:cxn modelId="{A8903658-C119-6747-9ABB-CC6411B7B6A4}" type="presOf" srcId="{994E5D99-3C85-774D-8930-390773D6457D}" destId="{CAD70457-3283-8C41-932B-C5BEF1EAD6FA}" srcOrd="0" destOrd="0" presId="urn:microsoft.com/office/officeart/2005/8/layout/venn2"/>
    <dgm:cxn modelId="{B23FC57A-1ED2-4242-BEEE-AEF346110E0D}" srcId="{A8F0C098-5085-9B42-9B36-6871C5A5B9BE}" destId="{E0C6E935-BBCC-BA49-8CCF-3357F0A8A24E}" srcOrd="4" destOrd="0" parTransId="{F67043EA-3BE2-4A4B-83B2-203581CD0F77}" sibTransId="{7600A3E5-2C3A-3240-8DA4-4107DAF87874}"/>
    <dgm:cxn modelId="{A9FFF27B-7B19-294B-9567-FBD31A009FC3}" type="presOf" srcId="{A8F0C098-5085-9B42-9B36-6871C5A5B9BE}" destId="{1F831F66-B372-3147-AF17-56DC4F12E970}" srcOrd="0" destOrd="0" presId="urn:microsoft.com/office/officeart/2005/8/layout/venn2"/>
    <dgm:cxn modelId="{BFB4227C-6CD5-0F42-A846-D868E526349C}" type="presOf" srcId="{C801107E-FA84-A44C-B482-B6CCBE05BA50}" destId="{1C99BDB5-185E-5A4A-A33F-C441B1385D3C}" srcOrd="1" destOrd="0" presId="urn:microsoft.com/office/officeart/2005/8/layout/venn2"/>
    <dgm:cxn modelId="{FDD2CE90-A598-7445-BA77-404F950985DA}" type="presOf" srcId="{43248150-C0D8-0D49-839A-B3A3A7CBFCF9}" destId="{A64F07FD-A864-D141-9E51-E0365AA8F2D0}" srcOrd="1" destOrd="0" presId="urn:microsoft.com/office/officeart/2005/8/layout/venn2"/>
    <dgm:cxn modelId="{61072DA0-C333-2F44-8C01-B732795E72F2}" type="presOf" srcId="{E0C6E935-BBCC-BA49-8CCF-3357F0A8A24E}" destId="{8B6EAEE0-24EC-3143-AFE7-16375A18C2FE}" srcOrd="1" destOrd="0" presId="urn:microsoft.com/office/officeart/2005/8/layout/venn2"/>
    <dgm:cxn modelId="{674C6CA6-06F9-3B40-A90B-006D8E7EAAC9}" srcId="{A8F0C098-5085-9B42-9B36-6871C5A5B9BE}" destId="{C801107E-FA84-A44C-B482-B6CCBE05BA50}" srcOrd="1" destOrd="0" parTransId="{FDA1EE48-E4F7-024B-909F-D78098B0845C}" sibTransId="{70F8CF30-07C1-E94A-9C79-2A7DD1F0F0BE}"/>
    <dgm:cxn modelId="{3579AABA-1930-1943-B787-26DA6E9EE65B}" type="presOf" srcId="{E0C6E935-BBCC-BA49-8CCF-3357F0A8A24E}" destId="{86FD7CA5-6F63-D341-96D7-2BD713D0369E}" srcOrd="0" destOrd="0" presId="urn:microsoft.com/office/officeart/2005/8/layout/venn2"/>
    <dgm:cxn modelId="{DD94DFC8-A19A-924C-BE35-7A06082D0ECF}" type="presOf" srcId="{E12EAF90-6391-EF4D-BD89-EB0E5758B83B}" destId="{E6705099-283D-4D45-96E0-2FC52F1FDC63}" srcOrd="0" destOrd="0" presId="urn:microsoft.com/office/officeart/2005/8/layout/venn2"/>
    <dgm:cxn modelId="{71CBE3ED-9661-7543-89C8-C2D7EEFC001E}" type="presOf" srcId="{5E0727E7-B10A-224F-AA59-5CD54A5872D1}" destId="{9B869C14-B93E-9948-897F-53F104C8A071}" srcOrd="1" destOrd="0" presId="urn:microsoft.com/office/officeart/2005/8/layout/venn2"/>
    <dgm:cxn modelId="{079598F3-04E2-EB47-A42B-BBC6975D441B}" srcId="{A8F0C098-5085-9B42-9B36-6871C5A5B9BE}" destId="{43248150-C0D8-0D49-839A-B3A3A7CBFCF9}" srcOrd="3" destOrd="0" parTransId="{17AF6249-3EAB-3F4A-9FCE-61AA5A4B2DCD}" sibTransId="{C2089D8C-B63D-764F-AC39-670AB2AFF4FE}"/>
    <dgm:cxn modelId="{93988CFD-BA3C-B445-BC5B-12782F056CBE}" srcId="{A8F0C098-5085-9B42-9B36-6871C5A5B9BE}" destId="{5E0727E7-B10A-224F-AA59-5CD54A5872D1}" srcOrd="5" destOrd="0" parTransId="{F360D649-0C0B-6544-AF94-0E0F7E653B32}" sibTransId="{D7094DFE-AF2C-1B42-A7E2-DEE0FBD6981A}"/>
    <dgm:cxn modelId="{18D7D59B-BB47-B040-8BC4-F262538D2326}" type="presParOf" srcId="{1F831F66-B372-3147-AF17-56DC4F12E970}" destId="{F2DBD009-7C65-BF46-9E89-9CB08A3F99B9}" srcOrd="0" destOrd="0" presId="urn:microsoft.com/office/officeart/2005/8/layout/venn2"/>
    <dgm:cxn modelId="{CD9E320D-0786-8542-8D08-B2C08B2B74FA}" type="presParOf" srcId="{F2DBD009-7C65-BF46-9E89-9CB08A3F99B9}" destId="{E6705099-283D-4D45-96E0-2FC52F1FDC63}" srcOrd="0" destOrd="0" presId="urn:microsoft.com/office/officeart/2005/8/layout/venn2"/>
    <dgm:cxn modelId="{5EAAF336-8E59-CD4F-BD9F-BEDF274C262C}" type="presParOf" srcId="{F2DBD009-7C65-BF46-9E89-9CB08A3F99B9}" destId="{880F3038-F195-ED4C-ADE6-78D966619DBB}" srcOrd="1" destOrd="0" presId="urn:microsoft.com/office/officeart/2005/8/layout/venn2"/>
    <dgm:cxn modelId="{10BF28AB-545A-0742-B4C6-88862720454D}" type="presParOf" srcId="{1F831F66-B372-3147-AF17-56DC4F12E970}" destId="{7B8B39BB-D50A-264A-866C-FB6113ACEA06}" srcOrd="1" destOrd="0" presId="urn:microsoft.com/office/officeart/2005/8/layout/venn2"/>
    <dgm:cxn modelId="{01639FCD-CEC8-A44A-95EA-C07959BA18DB}" type="presParOf" srcId="{7B8B39BB-D50A-264A-866C-FB6113ACEA06}" destId="{81307771-8152-9941-89AE-319F7AB38D79}" srcOrd="0" destOrd="0" presId="urn:microsoft.com/office/officeart/2005/8/layout/venn2"/>
    <dgm:cxn modelId="{34910051-02DA-C242-A0BE-BEA21D4FA161}" type="presParOf" srcId="{7B8B39BB-D50A-264A-866C-FB6113ACEA06}" destId="{1C99BDB5-185E-5A4A-A33F-C441B1385D3C}" srcOrd="1" destOrd="0" presId="urn:microsoft.com/office/officeart/2005/8/layout/venn2"/>
    <dgm:cxn modelId="{FA5AD141-1EC9-DA42-AB31-2177E10F8E6E}" type="presParOf" srcId="{1F831F66-B372-3147-AF17-56DC4F12E970}" destId="{191DA8D1-BFEE-4E4F-87E0-58E7975061D9}" srcOrd="2" destOrd="0" presId="urn:microsoft.com/office/officeart/2005/8/layout/venn2"/>
    <dgm:cxn modelId="{E5B6BA9F-0F1D-CB40-B427-2AD23DF98231}" type="presParOf" srcId="{191DA8D1-BFEE-4E4F-87E0-58E7975061D9}" destId="{CAD70457-3283-8C41-932B-C5BEF1EAD6FA}" srcOrd="0" destOrd="0" presId="urn:microsoft.com/office/officeart/2005/8/layout/venn2"/>
    <dgm:cxn modelId="{2A399D59-4966-4444-8633-89044883B7C1}" type="presParOf" srcId="{191DA8D1-BFEE-4E4F-87E0-58E7975061D9}" destId="{36733E6D-D50C-2445-94B1-AB67E6051E8E}" srcOrd="1" destOrd="0" presId="urn:microsoft.com/office/officeart/2005/8/layout/venn2"/>
    <dgm:cxn modelId="{02B41703-5FE5-114C-B741-F46A892AE5AA}" type="presParOf" srcId="{1F831F66-B372-3147-AF17-56DC4F12E970}" destId="{9DC5F3E2-DDF5-6F42-A9DC-EADB61EC3640}" srcOrd="3" destOrd="0" presId="urn:microsoft.com/office/officeart/2005/8/layout/venn2"/>
    <dgm:cxn modelId="{594AA45D-5389-7040-A0FC-E9301B6B5250}" type="presParOf" srcId="{9DC5F3E2-DDF5-6F42-A9DC-EADB61EC3640}" destId="{EF69A8A6-FAA9-1B4E-A22D-63F73CA930AE}" srcOrd="0" destOrd="0" presId="urn:microsoft.com/office/officeart/2005/8/layout/venn2"/>
    <dgm:cxn modelId="{16312672-1C73-BC49-B497-2E2BA02B1D17}" type="presParOf" srcId="{9DC5F3E2-DDF5-6F42-A9DC-EADB61EC3640}" destId="{A64F07FD-A864-D141-9E51-E0365AA8F2D0}" srcOrd="1" destOrd="0" presId="urn:microsoft.com/office/officeart/2005/8/layout/venn2"/>
    <dgm:cxn modelId="{4C91EA27-B93A-7D41-B709-110BB6391E32}" type="presParOf" srcId="{1F831F66-B372-3147-AF17-56DC4F12E970}" destId="{8DC78F83-6667-A444-8607-4618959CA85B}" srcOrd="4" destOrd="0" presId="urn:microsoft.com/office/officeart/2005/8/layout/venn2"/>
    <dgm:cxn modelId="{12D5C8B3-73FC-7346-9BBC-88157C31436B}" type="presParOf" srcId="{8DC78F83-6667-A444-8607-4618959CA85B}" destId="{86FD7CA5-6F63-D341-96D7-2BD713D0369E}" srcOrd="0" destOrd="0" presId="urn:microsoft.com/office/officeart/2005/8/layout/venn2"/>
    <dgm:cxn modelId="{AC5018E0-DE43-154F-96E3-391D89B333FE}" type="presParOf" srcId="{8DC78F83-6667-A444-8607-4618959CA85B}" destId="{8B6EAEE0-24EC-3143-AFE7-16375A18C2FE}" srcOrd="1" destOrd="0" presId="urn:microsoft.com/office/officeart/2005/8/layout/venn2"/>
    <dgm:cxn modelId="{E6A6515B-3E28-B244-A198-44698DD5129C}" type="presParOf" srcId="{1F831F66-B372-3147-AF17-56DC4F12E970}" destId="{9BA40B5A-0098-E147-A22D-A961A4E2D9D1}" srcOrd="5" destOrd="0" presId="urn:microsoft.com/office/officeart/2005/8/layout/venn2"/>
    <dgm:cxn modelId="{0129D552-8580-8741-BC64-0B9D0427849A}" type="presParOf" srcId="{9BA40B5A-0098-E147-A22D-A961A4E2D9D1}" destId="{771457D1-8A64-694A-AE66-7044193BCEFA}" srcOrd="0" destOrd="0" presId="urn:microsoft.com/office/officeart/2005/8/layout/venn2"/>
    <dgm:cxn modelId="{36377459-6651-EC47-AC5B-9FB9FAE0C988}" type="presParOf" srcId="{9BA40B5A-0098-E147-A22D-A961A4E2D9D1}" destId="{9B869C14-B93E-9948-897F-53F104C8A071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9756FC-A365-1347-ACB3-996F896D52BB}" type="doc">
      <dgm:prSet loTypeId="urn:microsoft.com/office/officeart/2009/layout/CircleArrow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7801C4C-298A-9744-96EA-ED94B18206AD}">
      <dgm:prSet phldrT="[Metin]"/>
      <dgm:spPr/>
      <dgm:t>
        <a:bodyPr/>
        <a:lstStyle/>
        <a:p>
          <a:r>
            <a:rPr lang="tr-TR" dirty="0"/>
            <a:t>Sosyal Beceri </a:t>
          </a:r>
        </a:p>
      </dgm:t>
    </dgm:pt>
    <dgm:pt modelId="{A891F7E0-92D6-3F42-AC26-0246EEFC709A}" type="parTrans" cxnId="{CA8FE085-96E7-F646-B6ED-35D8191B5077}">
      <dgm:prSet/>
      <dgm:spPr/>
      <dgm:t>
        <a:bodyPr/>
        <a:lstStyle/>
        <a:p>
          <a:endParaRPr lang="tr-TR"/>
        </a:p>
      </dgm:t>
    </dgm:pt>
    <dgm:pt modelId="{8DBAADD3-4D70-2947-B1CA-39F968C0233E}" type="sibTrans" cxnId="{CA8FE085-96E7-F646-B6ED-35D8191B5077}">
      <dgm:prSet/>
      <dgm:spPr/>
      <dgm:t>
        <a:bodyPr/>
        <a:lstStyle/>
        <a:p>
          <a:endParaRPr lang="tr-TR"/>
        </a:p>
      </dgm:t>
    </dgm:pt>
    <dgm:pt modelId="{68CF23DF-35C9-0447-8ECE-E6959D676079}">
      <dgm:prSet phldrT="[Metin]"/>
      <dgm:spPr/>
      <dgm:t>
        <a:bodyPr/>
        <a:lstStyle/>
        <a:p>
          <a:r>
            <a:rPr lang="tr-TR" dirty="0"/>
            <a:t>Özgüven </a:t>
          </a:r>
        </a:p>
      </dgm:t>
    </dgm:pt>
    <dgm:pt modelId="{FF2667B5-740B-EE41-A3D8-9EF60E83451D}" type="parTrans" cxnId="{6B851B88-1152-A244-872A-19D2EBD723A9}">
      <dgm:prSet/>
      <dgm:spPr/>
      <dgm:t>
        <a:bodyPr/>
        <a:lstStyle/>
        <a:p>
          <a:endParaRPr lang="tr-TR"/>
        </a:p>
      </dgm:t>
    </dgm:pt>
    <dgm:pt modelId="{98203E16-258D-904E-87FB-34F36395D13B}" type="sibTrans" cxnId="{6B851B88-1152-A244-872A-19D2EBD723A9}">
      <dgm:prSet/>
      <dgm:spPr/>
      <dgm:t>
        <a:bodyPr/>
        <a:lstStyle/>
        <a:p>
          <a:endParaRPr lang="tr-TR"/>
        </a:p>
      </dgm:t>
    </dgm:pt>
    <dgm:pt modelId="{CFE00553-BB2A-2D48-9BE6-3574971AE27B}">
      <dgm:prSet phldrT="[Metin]"/>
      <dgm:spPr/>
      <dgm:t>
        <a:bodyPr/>
        <a:lstStyle/>
        <a:p>
          <a:r>
            <a:rPr lang="tr-TR" dirty="0" err="1"/>
            <a:t>Özyeterlik</a:t>
          </a:r>
          <a:r>
            <a:rPr lang="tr-TR" dirty="0"/>
            <a:t> </a:t>
          </a:r>
        </a:p>
      </dgm:t>
    </dgm:pt>
    <dgm:pt modelId="{C4A4B6DD-9985-B340-8801-0AE89D703617}" type="parTrans" cxnId="{CFB40945-BE9E-324F-A587-AFB0C861DB08}">
      <dgm:prSet/>
      <dgm:spPr/>
      <dgm:t>
        <a:bodyPr/>
        <a:lstStyle/>
        <a:p>
          <a:endParaRPr lang="tr-TR"/>
        </a:p>
      </dgm:t>
    </dgm:pt>
    <dgm:pt modelId="{0EA86F9C-4772-A64E-8213-560B48608710}" type="sibTrans" cxnId="{CFB40945-BE9E-324F-A587-AFB0C861DB08}">
      <dgm:prSet/>
      <dgm:spPr/>
      <dgm:t>
        <a:bodyPr/>
        <a:lstStyle/>
        <a:p>
          <a:endParaRPr lang="tr-TR"/>
        </a:p>
      </dgm:t>
    </dgm:pt>
    <dgm:pt modelId="{68436F5B-B538-644B-B0E1-752CB459A846}">
      <dgm:prSet/>
      <dgm:spPr/>
      <dgm:t>
        <a:bodyPr/>
        <a:lstStyle/>
        <a:p>
          <a:r>
            <a:rPr lang="tr-TR" dirty="0"/>
            <a:t>Toplumsal sorumluluk</a:t>
          </a:r>
        </a:p>
      </dgm:t>
    </dgm:pt>
    <dgm:pt modelId="{F81F1AAD-F7FB-EA47-B11E-BDA5DD99716B}" type="parTrans" cxnId="{B0ECA409-7342-534B-A692-CF86BD596E16}">
      <dgm:prSet/>
      <dgm:spPr/>
      <dgm:t>
        <a:bodyPr/>
        <a:lstStyle/>
        <a:p>
          <a:endParaRPr lang="tr-TR"/>
        </a:p>
      </dgm:t>
    </dgm:pt>
    <dgm:pt modelId="{56DE5526-5151-6E47-9FF9-AC93488A7323}" type="sibTrans" cxnId="{B0ECA409-7342-534B-A692-CF86BD596E16}">
      <dgm:prSet/>
      <dgm:spPr/>
      <dgm:t>
        <a:bodyPr/>
        <a:lstStyle/>
        <a:p>
          <a:endParaRPr lang="tr-TR"/>
        </a:p>
      </dgm:t>
    </dgm:pt>
    <dgm:pt modelId="{88B9EE56-C32E-F44B-84F5-40C8AA4ED20D}">
      <dgm:prSet/>
      <dgm:spPr/>
      <dgm:t>
        <a:bodyPr/>
        <a:lstStyle/>
        <a:p>
          <a:r>
            <a:rPr lang="tr-TR" dirty="0"/>
            <a:t>Demokratik tutum </a:t>
          </a:r>
        </a:p>
      </dgm:t>
    </dgm:pt>
    <dgm:pt modelId="{0A605470-5DEA-2747-AD6D-EED1D5E7A537}" type="parTrans" cxnId="{6D06D76C-1FDE-A049-9E0E-DC3036CF18AA}">
      <dgm:prSet/>
      <dgm:spPr/>
      <dgm:t>
        <a:bodyPr/>
        <a:lstStyle/>
        <a:p>
          <a:endParaRPr lang="tr-TR"/>
        </a:p>
      </dgm:t>
    </dgm:pt>
    <dgm:pt modelId="{14BE9F2A-66AC-6746-821A-34BF20E7A864}" type="sibTrans" cxnId="{6D06D76C-1FDE-A049-9E0E-DC3036CF18AA}">
      <dgm:prSet/>
      <dgm:spPr/>
      <dgm:t>
        <a:bodyPr/>
        <a:lstStyle/>
        <a:p>
          <a:endParaRPr lang="tr-TR"/>
        </a:p>
      </dgm:t>
    </dgm:pt>
    <dgm:pt modelId="{9E66BB98-92A8-C645-9FFE-CD7350A9A70F}" type="pres">
      <dgm:prSet presAssocID="{799756FC-A365-1347-ACB3-996F896D52BB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C68053CE-507D-4B4E-830C-5B4C4B3ED141}" type="pres">
      <dgm:prSet presAssocID="{47801C4C-298A-9744-96EA-ED94B18206AD}" presName="Accent1" presStyleCnt="0"/>
      <dgm:spPr/>
    </dgm:pt>
    <dgm:pt modelId="{773E829B-3566-BE4A-B950-92987D81A85F}" type="pres">
      <dgm:prSet presAssocID="{47801C4C-298A-9744-96EA-ED94B18206AD}" presName="Accent" presStyleLbl="node1" presStyleIdx="0" presStyleCnt="5"/>
      <dgm:spPr/>
    </dgm:pt>
    <dgm:pt modelId="{5802CC90-3E38-0946-B72D-DD67C52761BE}" type="pres">
      <dgm:prSet presAssocID="{47801C4C-298A-9744-96EA-ED94B18206AD}" presName="Parent1" presStyleLbl="revTx" presStyleIdx="0" presStyleCnt="5">
        <dgm:presLayoutVars>
          <dgm:chMax val="1"/>
          <dgm:chPref val="1"/>
          <dgm:bulletEnabled val="1"/>
        </dgm:presLayoutVars>
      </dgm:prSet>
      <dgm:spPr/>
    </dgm:pt>
    <dgm:pt modelId="{F03CE143-C177-0A46-9D13-BF1A02D0F74C}" type="pres">
      <dgm:prSet presAssocID="{68CF23DF-35C9-0447-8ECE-E6959D676079}" presName="Accent2" presStyleCnt="0"/>
      <dgm:spPr/>
    </dgm:pt>
    <dgm:pt modelId="{0C37C2D5-0B79-9647-A24F-22E0EEA08AE2}" type="pres">
      <dgm:prSet presAssocID="{68CF23DF-35C9-0447-8ECE-E6959D676079}" presName="Accent" presStyleLbl="node1" presStyleIdx="1" presStyleCnt="5"/>
      <dgm:spPr/>
    </dgm:pt>
    <dgm:pt modelId="{5861F264-0696-EB4A-B5C2-91F2BB3D0228}" type="pres">
      <dgm:prSet presAssocID="{68CF23DF-35C9-0447-8ECE-E6959D676079}" presName="Parent2" presStyleLbl="revTx" presStyleIdx="1" presStyleCnt="5">
        <dgm:presLayoutVars>
          <dgm:chMax val="1"/>
          <dgm:chPref val="1"/>
          <dgm:bulletEnabled val="1"/>
        </dgm:presLayoutVars>
      </dgm:prSet>
      <dgm:spPr/>
    </dgm:pt>
    <dgm:pt modelId="{33B1655D-80BF-8A4C-8C28-1EDEA184C3F8}" type="pres">
      <dgm:prSet presAssocID="{CFE00553-BB2A-2D48-9BE6-3574971AE27B}" presName="Accent3" presStyleCnt="0"/>
      <dgm:spPr/>
    </dgm:pt>
    <dgm:pt modelId="{7396A1E4-77B6-7F49-ADDF-647829590CEC}" type="pres">
      <dgm:prSet presAssocID="{CFE00553-BB2A-2D48-9BE6-3574971AE27B}" presName="Accent" presStyleLbl="node1" presStyleIdx="2" presStyleCnt="5"/>
      <dgm:spPr/>
    </dgm:pt>
    <dgm:pt modelId="{12CBAA4C-2C91-2B4D-995E-E6A4804D7AD3}" type="pres">
      <dgm:prSet presAssocID="{CFE00553-BB2A-2D48-9BE6-3574971AE27B}" presName="Parent3" presStyleLbl="revTx" presStyleIdx="2" presStyleCnt="5">
        <dgm:presLayoutVars>
          <dgm:chMax val="1"/>
          <dgm:chPref val="1"/>
          <dgm:bulletEnabled val="1"/>
        </dgm:presLayoutVars>
      </dgm:prSet>
      <dgm:spPr/>
    </dgm:pt>
    <dgm:pt modelId="{BCDF4D4E-F3ED-1646-9FA7-F52204D1FD7E}" type="pres">
      <dgm:prSet presAssocID="{68436F5B-B538-644B-B0E1-752CB459A846}" presName="Accent4" presStyleCnt="0"/>
      <dgm:spPr/>
    </dgm:pt>
    <dgm:pt modelId="{597F992B-36D4-8143-A9D4-B505BFA89FA6}" type="pres">
      <dgm:prSet presAssocID="{68436F5B-B538-644B-B0E1-752CB459A846}" presName="Accent" presStyleLbl="node1" presStyleIdx="3" presStyleCnt="5"/>
      <dgm:spPr/>
    </dgm:pt>
    <dgm:pt modelId="{E329858A-CE25-D34A-9F7F-8C291BC70F94}" type="pres">
      <dgm:prSet presAssocID="{68436F5B-B538-644B-B0E1-752CB459A846}" presName="Parent4" presStyleLbl="revTx" presStyleIdx="3" presStyleCnt="5">
        <dgm:presLayoutVars>
          <dgm:chMax val="1"/>
          <dgm:chPref val="1"/>
          <dgm:bulletEnabled val="1"/>
        </dgm:presLayoutVars>
      </dgm:prSet>
      <dgm:spPr/>
    </dgm:pt>
    <dgm:pt modelId="{FFB9C481-9075-6A45-8399-D7126D9D5757}" type="pres">
      <dgm:prSet presAssocID="{88B9EE56-C32E-F44B-84F5-40C8AA4ED20D}" presName="Accent5" presStyleCnt="0"/>
      <dgm:spPr/>
    </dgm:pt>
    <dgm:pt modelId="{F5E59C9F-B147-0845-AEF8-A52C92E19F37}" type="pres">
      <dgm:prSet presAssocID="{88B9EE56-C32E-F44B-84F5-40C8AA4ED20D}" presName="Accent" presStyleLbl="node1" presStyleIdx="4" presStyleCnt="5"/>
      <dgm:spPr/>
    </dgm:pt>
    <dgm:pt modelId="{7C291CD3-95DD-764C-81C1-E58F517FA027}" type="pres">
      <dgm:prSet presAssocID="{88B9EE56-C32E-F44B-84F5-40C8AA4ED20D}" presName="Parent5" presStyleLbl="revTx" presStyleIdx="4" presStyleCnt="5">
        <dgm:presLayoutVars>
          <dgm:chMax val="1"/>
          <dgm:chPref val="1"/>
          <dgm:bulletEnabled val="1"/>
        </dgm:presLayoutVars>
      </dgm:prSet>
      <dgm:spPr/>
    </dgm:pt>
  </dgm:ptLst>
  <dgm:cxnLst>
    <dgm:cxn modelId="{B0ECA409-7342-534B-A692-CF86BD596E16}" srcId="{799756FC-A365-1347-ACB3-996F896D52BB}" destId="{68436F5B-B538-644B-B0E1-752CB459A846}" srcOrd="3" destOrd="0" parTransId="{F81F1AAD-F7FB-EA47-B11E-BDA5DD99716B}" sibTransId="{56DE5526-5151-6E47-9FF9-AC93488A7323}"/>
    <dgm:cxn modelId="{CFB40945-BE9E-324F-A587-AFB0C861DB08}" srcId="{799756FC-A365-1347-ACB3-996F896D52BB}" destId="{CFE00553-BB2A-2D48-9BE6-3574971AE27B}" srcOrd="2" destOrd="0" parTransId="{C4A4B6DD-9985-B340-8801-0AE89D703617}" sibTransId="{0EA86F9C-4772-A64E-8213-560B48608710}"/>
    <dgm:cxn modelId="{6D06D76C-1FDE-A049-9E0E-DC3036CF18AA}" srcId="{799756FC-A365-1347-ACB3-996F896D52BB}" destId="{88B9EE56-C32E-F44B-84F5-40C8AA4ED20D}" srcOrd="4" destOrd="0" parTransId="{0A605470-5DEA-2747-AD6D-EED1D5E7A537}" sibTransId="{14BE9F2A-66AC-6746-821A-34BF20E7A864}"/>
    <dgm:cxn modelId="{4F4BC36F-BCBC-B24D-849F-CC02ADFEA53C}" type="presOf" srcId="{CFE00553-BB2A-2D48-9BE6-3574971AE27B}" destId="{12CBAA4C-2C91-2B4D-995E-E6A4804D7AD3}" srcOrd="0" destOrd="0" presId="urn:microsoft.com/office/officeart/2009/layout/CircleArrowProcess"/>
    <dgm:cxn modelId="{08C9F67A-03FE-BC4A-B906-1A8358E12C2A}" type="presOf" srcId="{47801C4C-298A-9744-96EA-ED94B18206AD}" destId="{5802CC90-3E38-0946-B72D-DD67C52761BE}" srcOrd="0" destOrd="0" presId="urn:microsoft.com/office/officeart/2009/layout/CircleArrowProcess"/>
    <dgm:cxn modelId="{1467BD7E-E961-C348-B535-54F8FB871C69}" type="presOf" srcId="{88B9EE56-C32E-F44B-84F5-40C8AA4ED20D}" destId="{7C291CD3-95DD-764C-81C1-E58F517FA027}" srcOrd="0" destOrd="0" presId="urn:microsoft.com/office/officeart/2009/layout/CircleArrowProcess"/>
    <dgm:cxn modelId="{CA8FE085-96E7-F646-B6ED-35D8191B5077}" srcId="{799756FC-A365-1347-ACB3-996F896D52BB}" destId="{47801C4C-298A-9744-96EA-ED94B18206AD}" srcOrd="0" destOrd="0" parTransId="{A891F7E0-92D6-3F42-AC26-0246EEFC709A}" sibTransId="{8DBAADD3-4D70-2947-B1CA-39F968C0233E}"/>
    <dgm:cxn modelId="{6B851B88-1152-A244-872A-19D2EBD723A9}" srcId="{799756FC-A365-1347-ACB3-996F896D52BB}" destId="{68CF23DF-35C9-0447-8ECE-E6959D676079}" srcOrd="1" destOrd="0" parTransId="{FF2667B5-740B-EE41-A3D8-9EF60E83451D}" sibTransId="{98203E16-258D-904E-87FB-34F36395D13B}"/>
    <dgm:cxn modelId="{214B7D8B-8BBA-A046-B0FE-9143BFE09BFD}" type="presOf" srcId="{68CF23DF-35C9-0447-8ECE-E6959D676079}" destId="{5861F264-0696-EB4A-B5C2-91F2BB3D0228}" srcOrd="0" destOrd="0" presId="urn:microsoft.com/office/officeart/2009/layout/CircleArrowProcess"/>
    <dgm:cxn modelId="{F02AE692-86F0-9D42-9A3B-E1F9CB54BAA8}" type="presOf" srcId="{799756FC-A365-1347-ACB3-996F896D52BB}" destId="{9E66BB98-92A8-C645-9FFE-CD7350A9A70F}" srcOrd="0" destOrd="0" presId="urn:microsoft.com/office/officeart/2009/layout/CircleArrowProcess"/>
    <dgm:cxn modelId="{70BECF9E-CD14-3146-B4A5-40A309F0236C}" type="presOf" srcId="{68436F5B-B538-644B-B0E1-752CB459A846}" destId="{E329858A-CE25-D34A-9F7F-8C291BC70F94}" srcOrd="0" destOrd="0" presId="urn:microsoft.com/office/officeart/2009/layout/CircleArrowProcess"/>
    <dgm:cxn modelId="{A5D4A6E1-1BDB-3340-95E4-B18472B001CF}" type="presParOf" srcId="{9E66BB98-92A8-C645-9FFE-CD7350A9A70F}" destId="{C68053CE-507D-4B4E-830C-5B4C4B3ED141}" srcOrd="0" destOrd="0" presId="urn:microsoft.com/office/officeart/2009/layout/CircleArrowProcess"/>
    <dgm:cxn modelId="{A650442C-F3CA-3248-B954-6F920876CEF8}" type="presParOf" srcId="{C68053CE-507D-4B4E-830C-5B4C4B3ED141}" destId="{773E829B-3566-BE4A-B950-92987D81A85F}" srcOrd="0" destOrd="0" presId="urn:microsoft.com/office/officeart/2009/layout/CircleArrowProcess"/>
    <dgm:cxn modelId="{E6F8C13A-0BF7-5B4E-9B21-849E724DE4CF}" type="presParOf" srcId="{9E66BB98-92A8-C645-9FFE-CD7350A9A70F}" destId="{5802CC90-3E38-0946-B72D-DD67C52761BE}" srcOrd="1" destOrd="0" presId="urn:microsoft.com/office/officeart/2009/layout/CircleArrowProcess"/>
    <dgm:cxn modelId="{65CD5C51-9D2C-EA46-AE6E-4DE68C44A2F2}" type="presParOf" srcId="{9E66BB98-92A8-C645-9FFE-CD7350A9A70F}" destId="{F03CE143-C177-0A46-9D13-BF1A02D0F74C}" srcOrd="2" destOrd="0" presId="urn:microsoft.com/office/officeart/2009/layout/CircleArrowProcess"/>
    <dgm:cxn modelId="{1F1919E1-C423-384C-86DD-B11524CA5E22}" type="presParOf" srcId="{F03CE143-C177-0A46-9D13-BF1A02D0F74C}" destId="{0C37C2D5-0B79-9647-A24F-22E0EEA08AE2}" srcOrd="0" destOrd="0" presId="urn:microsoft.com/office/officeart/2009/layout/CircleArrowProcess"/>
    <dgm:cxn modelId="{659C0E25-25F7-F247-B2A1-8FD387BCD778}" type="presParOf" srcId="{9E66BB98-92A8-C645-9FFE-CD7350A9A70F}" destId="{5861F264-0696-EB4A-B5C2-91F2BB3D0228}" srcOrd="3" destOrd="0" presId="urn:microsoft.com/office/officeart/2009/layout/CircleArrowProcess"/>
    <dgm:cxn modelId="{196B6205-EF7D-2A48-93DB-D20CA4B27075}" type="presParOf" srcId="{9E66BB98-92A8-C645-9FFE-CD7350A9A70F}" destId="{33B1655D-80BF-8A4C-8C28-1EDEA184C3F8}" srcOrd="4" destOrd="0" presId="urn:microsoft.com/office/officeart/2009/layout/CircleArrowProcess"/>
    <dgm:cxn modelId="{B7315B0C-63B7-AA48-AA0C-1F4A5E60DD73}" type="presParOf" srcId="{33B1655D-80BF-8A4C-8C28-1EDEA184C3F8}" destId="{7396A1E4-77B6-7F49-ADDF-647829590CEC}" srcOrd="0" destOrd="0" presId="urn:microsoft.com/office/officeart/2009/layout/CircleArrowProcess"/>
    <dgm:cxn modelId="{49D38857-B8AC-4040-804F-6A87DB1867F5}" type="presParOf" srcId="{9E66BB98-92A8-C645-9FFE-CD7350A9A70F}" destId="{12CBAA4C-2C91-2B4D-995E-E6A4804D7AD3}" srcOrd="5" destOrd="0" presId="urn:microsoft.com/office/officeart/2009/layout/CircleArrowProcess"/>
    <dgm:cxn modelId="{6D4A1DD4-0D54-8A4B-8F30-008B04C2F461}" type="presParOf" srcId="{9E66BB98-92A8-C645-9FFE-CD7350A9A70F}" destId="{BCDF4D4E-F3ED-1646-9FA7-F52204D1FD7E}" srcOrd="6" destOrd="0" presId="urn:microsoft.com/office/officeart/2009/layout/CircleArrowProcess"/>
    <dgm:cxn modelId="{EFE05991-8A3F-7A44-A8BE-F6D7C7CB6AA2}" type="presParOf" srcId="{BCDF4D4E-F3ED-1646-9FA7-F52204D1FD7E}" destId="{597F992B-36D4-8143-A9D4-B505BFA89FA6}" srcOrd="0" destOrd="0" presId="urn:microsoft.com/office/officeart/2009/layout/CircleArrowProcess"/>
    <dgm:cxn modelId="{ACE67EC8-61AE-1349-AB27-A12009A99DD0}" type="presParOf" srcId="{9E66BB98-92A8-C645-9FFE-CD7350A9A70F}" destId="{E329858A-CE25-D34A-9F7F-8C291BC70F94}" srcOrd="7" destOrd="0" presId="urn:microsoft.com/office/officeart/2009/layout/CircleArrowProcess"/>
    <dgm:cxn modelId="{01F37383-F613-CD46-8298-8AF46E7F9D58}" type="presParOf" srcId="{9E66BB98-92A8-C645-9FFE-CD7350A9A70F}" destId="{FFB9C481-9075-6A45-8399-D7126D9D5757}" srcOrd="8" destOrd="0" presId="urn:microsoft.com/office/officeart/2009/layout/CircleArrowProcess"/>
    <dgm:cxn modelId="{D60174A5-DA05-3D47-A069-55B2B67139E2}" type="presParOf" srcId="{FFB9C481-9075-6A45-8399-D7126D9D5757}" destId="{F5E59C9F-B147-0845-AEF8-A52C92E19F37}" srcOrd="0" destOrd="0" presId="urn:microsoft.com/office/officeart/2009/layout/CircleArrowProcess"/>
    <dgm:cxn modelId="{2172B9B6-65CD-5C4A-BED2-4E9D56CC299C}" type="presParOf" srcId="{9E66BB98-92A8-C645-9FFE-CD7350A9A70F}" destId="{7C291CD3-95DD-764C-81C1-E58F517FA027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9756FC-A365-1347-ACB3-996F896D52BB}" type="doc">
      <dgm:prSet loTypeId="urn:microsoft.com/office/officeart/2009/layout/CircleArrow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7801C4C-298A-9744-96EA-ED94B18206AD}">
      <dgm:prSet phldrT="[Metin]"/>
      <dgm:spPr/>
      <dgm:t>
        <a:bodyPr/>
        <a:lstStyle/>
        <a:p>
          <a:r>
            <a:rPr lang="tr-TR" dirty="0"/>
            <a:t>Yaparak yaşayarak</a:t>
          </a:r>
        </a:p>
      </dgm:t>
    </dgm:pt>
    <dgm:pt modelId="{A891F7E0-92D6-3F42-AC26-0246EEFC709A}" type="parTrans" cxnId="{CA8FE085-96E7-F646-B6ED-35D8191B5077}">
      <dgm:prSet/>
      <dgm:spPr/>
      <dgm:t>
        <a:bodyPr/>
        <a:lstStyle/>
        <a:p>
          <a:endParaRPr lang="tr-TR"/>
        </a:p>
      </dgm:t>
    </dgm:pt>
    <dgm:pt modelId="{8DBAADD3-4D70-2947-B1CA-39F968C0233E}" type="sibTrans" cxnId="{CA8FE085-96E7-F646-B6ED-35D8191B5077}">
      <dgm:prSet/>
      <dgm:spPr/>
      <dgm:t>
        <a:bodyPr/>
        <a:lstStyle/>
        <a:p>
          <a:endParaRPr lang="tr-TR"/>
        </a:p>
      </dgm:t>
    </dgm:pt>
    <dgm:pt modelId="{68CF23DF-35C9-0447-8ECE-E6959D676079}">
      <dgm:prSet phldrT="[Metin]"/>
      <dgm:spPr/>
      <dgm:t>
        <a:bodyPr/>
        <a:lstStyle/>
        <a:p>
          <a:r>
            <a:rPr lang="tr-TR" dirty="0"/>
            <a:t>Yaratıcı Düşünme becerisi</a:t>
          </a:r>
        </a:p>
      </dgm:t>
    </dgm:pt>
    <dgm:pt modelId="{FF2667B5-740B-EE41-A3D8-9EF60E83451D}" type="parTrans" cxnId="{6B851B88-1152-A244-872A-19D2EBD723A9}">
      <dgm:prSet/>
      <dgm:spPr/>
      <dgm:t>
        <a:bodyPr/>
        <a:lstStyle/>
        <a:p>
          <a:endParaRPr lang="tr-TR"/>
        </a:p>
      </dgm:t>
    </dgm:pt>
    <dgm:pt modelId="{98203E16-258D-904E-87FB-34F36395D13B}" type="sibTrans" cxnId="{6B851B88-1152-A244-872A-19D2EBD723A9}">
      <dgm:prSet/>
      <dgm:spPr/>
      <dgm:t>
        <a:bodyPr/>
        <a:lstStyle/>
        <a:p>
          <a:endParaRPr lang="tr-TR"/>
        </a:p>
      </dgm:t>
    </dgm:pt>
    <dgm:pt modelId="{CFE00553-BB2A-2D48-9BE6-3574971AE27B}">
      <dgm:prSet phldrT="[Metin]"/>
      <dgm:spPr/>
      <dgm:t>
        <a:bodyPr/>
        <a:lstStyle/>
        <a:p>
          <a:r>
            <a:rPr lang="tr-TR" dirty="0"/>
            <a:t>Eleştirel Düşünme Becerisi</a:t>
          </a:r>
        </a:p>
      </dgm:t>
    </dgm:pt>
    <dgm:pt modelId="{C4A4B6DD-9985-B340-8801-0AE89D703617}" type="parTrans" cxnId="{CFB40945-BE9E-324F-A587-AFB0C861DB08}">
      <dgm:prSet/>
      <dgm:spPr/>
      <dgm:t>
        <a:bodyPr/>
        <a:lstStyle/>
        <a:p>
          <a:endParaRPr lang="tr-TR"/>
        </a:p>
      </dgm:t>
    </dgm:pt>
    <dgm:pt modelId="{0EA86F9C-4772-A64E-8213-560B48608710}" type="sibTrans" cxnId="{CFB40945-BE9E-324F-A587-AFB0C861DB08}">
      <dgm:prSet/>
      <dgm:spPr/>
      <dgm:t>
        <a:bodyPr/>
        <a:lstStyle/>
        <a:p>
          <a:endParaRPr lang="tr-TR"/>
        </a:p>
      </dgm:t>
    </dgm:pt>
    <dgm:pt modelId="{68436F5B-B538-644B-B0E1-752CB459A846}">
      <dgm:prSet/>
      <dgm:spPr/>
      <dgm:t>
        <a:bodyPr/>
        <a:lstStyle/>
        <a:p>
          <a:r>
            <a:rPr lang="tr-TR" dirty="0"/>
            <a:t>Problem Çözme Becerisi</a:t>
          </a:r>
        </a:p>
      </dgm:t>
    </dgm:pt>
    <dgm:pt modelId="{F81F1AAD-F7FB-EA47-B11E-BDA5DD99716B}" type="parTrans" cxnId="{B0ECA409-7342-534B-A692-CF86BD596E16}">
      <dgm:prSet/>
      <dgm:spPr/>
      <dgm:t>
        <a:bodyPr/>
        <a:lstStyle/>
        <a:p>
          <a:endParaRPr lang="tr-TR"/>
        </a:p>
      </dgm:t>
    </dgm:pt>
    <dgm:pt modelId="{56DE5526-5151-6E47-9FF9-AC93488A7323}" type="sibTrans" cxnId="{B0ECA409-7342-534B-A692-CF86BD596E16}">
      <dgm:prSet/>
      <dgm:spPr/>
      <dgm:t>
        <a:bodyPr/>
        <a:lstStyle/>
        <a:p>
          <a:endParaRPr lang="tr-TR"/>
        </a:p>
      </dgm:t>
    </dgm:pt>
    <dgm:pt modelId="{88B9EE56-C32E-F44B-84F5-40C8AA4ED20D}">
      <dgm:prSet/>
      <dgm:spPr/>
      <dgm:t>
        <a:bodyPr/>
        <a:lstStyle/>
        <a:p>
          <a:r>
            <a:rPr lang="tr-TR" dirty="0"/>
            <a:t>İşbirliği /Takım Çalışması</a:t>
          </a:r>
        </a:p>
      </dgm:t>
    </dgm:pt>
    <dgm:pt modelId="{0A605470-5DEA-2747-AD6D-EED1D5E7A537}" type="parTrans" cxnId="{6D06D76C-1FDE-A049-9E0E-DC3036CF18AA}">
      <dgm:prSet/>
      <dgm:spPr/>
      <dgm:t>
        <a:bodyPr/>
        <a:lstStyle/>
        <a:p>
          <a:endParaRPr lang="tr-TR"/>
        </a:p>
      </dgm:t>
    </dgm:pt>
    <dgm:pt modelId="{14BE9F2A-66AC-6746-821A-34BF20E7A864}" type="sibTrans" cxnId="{6D06D76C-1FDE-A049-9E0E-DC3036CF18AA}">
      <dgm:prSet/>
      <dgm:spPr/>
      <dgm:t>
        <a:bodyPr/>
        <a:lstStyle/>
        <a:p>
          <a:endParaRPr lang="tr-TR"/>
        </a:p>
      </dgm:t>
    </dgm:pt>
    <dgm:pt modelId="{AB337A44-ABF2-C540-89D5-3BC4E6AB283C}">
      <dgm:prSet/>
      <dgm:spPr/>
      <dgm:t>
        <a:bodyPr/>
        <a:lstStyle/>
        <a:p>
          <a:r>
            <a:rPr lang="tr-TR" dirty="0"/>
            <a:t>Estetik</a:t>
          </a:r>
        </a:p>
      </dgm:t>
    </dgm:pt>
    <dgm:pt modelId="{EB00B133-CAE1-8C48-A17A-E3D5699CA6B6}" type="parTrans" cxnId="{CD3508BD-82EA-FB48-B140-23985F04BDEC}">
      <dgm:prSet/>
      <dgm:spPr/>
      <dgm:t>
        <a:bodyPr/>
        <a:lstStyle/>
        <a:p>
          <a:endParaRPr lang="tr-TR"/>
        </a:p>
      </dgm:t>
    </dgm:pt>
    <dgm:pt modelId="{EA11EB47-A3EB-9C41-9836-25421F355142}" type="sibTrans" cxnId="{CD3508BD-82EA-FB48-B140-23985F04BDEC}">
      <dgm:prSet/>
      <dgm:spPr/>
      <dgm:t>
        <a:bodyPr/>
        <a:lstStyle/>
        <a:p>
          <a:endParaRPr lang="tr-TR"/>
        </a:p>
      </dgm:t>
    </dgm:pt>
    <dgm:pt modelId="{9E66BB98-92A8-C645-9FFE-CD7350A9A70F}" type="pres">
      <dgm:prSet presAssocID="{799756FC-A365-1347-ACB3-996F896D52BB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C68053CE-507D-4B4E-830C-5B4C4B3ED141}" type="pres">
      <dgm:prSet presAssocID="{47801C4C-298A-9744-96EA-ED94B18206AD}" presName="Accent1" presStyleCnt="0"/>
      <dgm:spPr/>
    </dgm:pt>
    <dgm:pt modelId="{773E829B-3566-BE4A-B950-92987D81A85F}" type="pres">
      <dgm:prSet presAssocID="{47801C4C-298A-9744-96EA-ED94B18206AD}" presName="Accent" presStyleLbl="node1" presStyleIdx="0" presStyleCnt="6" custLinFactNeighborX="-583"/>
      <dgm:spPr/>
    </dgm:pt>
    <dgm:pt modelId="{5802CC90-3E38-0946-B72D-DD67C52761BE}" type="pres">
      <dgm:prSet presAssocID="{47801C4C-298A-9744-96EA-ED94B18206AD}" presName="Parent1" presStyleLbl="revTx" presStyleIdx="0" presStyleCnt="6">
        <dgm:presLayoutVars>
          <dgm:chMax val="1"/>
          <dgm:chPref val="1"/>
          <dgm:bulletEnabled val="1"/>
        </dgm:presLayoutVars>
      </dgm:prSet>
      <dgm:spPr/>
    </dgm:pt>
    <dgm:pt modelId="{7D7281C1-87B0-1B4D-91D3-DE4049FC7C79}" type="pres">
      <dgm:prSet presAssocID="{AB337A44-ABF2-C540-89D5-3BC4E6AB283C}" presName="Accent2" presStyleCnt="0"/>
      <dgm:spPr/>
    </dgm:pt>
    <dgm:pt modelId="{411B55D1-2BFC-A240-81F3-6578D1E54320}" type="pres">
      <dgm:prSet presAssocID="{AB337A44-ABF2-C540-89D5-3BC4E6AB283C}" presName="Accent" presStyleLbl="node1" presStyleIdx="1" presStyleCnt="6"/>
      <dgm:spPr/>
    </dgm:pt>
    <dgm:pt modelId="{E5E5DFCE-72AC-7243-A153-2C7F89FA9096}" type="pres">
      <dgm:prSet presAssocID="{AB337A44-ABF2-C540-89D5-3BC4E6AB283C}" presName="Parent2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B1E3D22B-B894-EF44-9396-B89A34454C2C}" type="pres">
      <dgm:prSet presAssocID="{68CF23DF-35C9-0447-8ECE-E6959D676079}" presName="Accent3" presStyleCnt="0"/>
      <dgm:spPr/>
    </dgm:pt>
    <dgm:pt modelId="{0C37C2D5-0B79-9647-A24F-22E0EEA08AE2}" type="pres">
      <dgm:prSet presAssocID="{68CF23DF-35C9-0447-8ECE-E6959D676079}" presName="Accent" presStyleLbl="node1" presStyleIdx="2" presStyleCnt="6"/>
      <dgm:spPr/>
    </dgm:pt>
    <dgm:pt modelId="{7909330F-26F6-844C-ADBC-F97DE5ADFE43}" type="pres">
      <dgm:prSet presAssocID="{68CF23DF-35C9-0447-8ECE-E6959D676079}" presName="Parent3" presStyleLbl="revTx" presStyleIdx="2" presStyleCnt="6">
        <dgm:presLayoutVars>
          <dgm:chMax val="1"/>
          <dgm:chPref val="1"/>
          <dgm:bulletEnabled val="1"/>
        </dgm:presLayoutVars>
      </dgm:prSet>
      <dgm:spPr/>
    </dgm:pt>
    <dgm:pt modelId="{2C59459F-51BC-8444-B522-237703BAB117}" type="pres">
      <dgm:prSet presAssocID="{CFE00553-BB2A-2D48-9BE6-3574971AE27B}" presName="Accent4" presStyleCnt="0"/>
      <dgm:spPr/>
    </dgm:pt>
    <dgm:pt modelId="{7396A1E4-77B6-7F49-ADDF-647829590CEC}" type="pres">
      <dgm:prSet presAssocID="{CFE00553-BB2A-2D48-9BE6-3574971AE27B}" presName="Accent" presStyleLbl="node1" presStyleIdx="3" presStyleCnt="6"/>
      <dgm:spPr/>
    </dgm:pt>
    <dgm:pt modelId="{144FE5AF-E5FB-3040-8EF7-E568BC75F02C}" type="pres">
      <dgm:prSet presAssocID="{CFE00553-BB2A-2D48-9BE6-3574971AE27B}" presName="Parent4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375FB340-C407-7249-9534-38112C18C7C3}" type="pres">
      <dgm:prSet presAssocID="{68436F5B-B538-644B-B0E1-752CB459A846}" presName="Accent5" presStyleCnt="0"/>
      <dgm:spPr/>
    </dgm:pt>
    <dgm:pt modelId="{597F992B-36D4-8143-A9D4-B505BFA89FA6}" type="pres">
      <dgm:prSet presAssocID="{68436F5B-B538-644B-B0E1-752CB459A846}" presName="Accent" presStyleLbl="node1" presStyleIdx="4" presStyleCnt="6"/>
      <dgm:spPr/>
    </dgm:pt>
    <dgm:pt modelId="{6ED2F30D-E5FC-7542-9346-CDA86313AC04}" type="pres">
      <dgm:prSet presAssocID="{68436F5B-B538-644B-B0E1-752CB459A846}" presName="Parent5" presStyleLbl="revTx" presStyleIdx="4" presStyleCnt="6">
        <dgm:presLayoutVars>
          <dgm:chMax val="1"/>
          <dgm:chPref val="1"/>
          <dgm:bulletEnabled val="1"/>
        </dgm:presLayoutVars>
      </dgm:prSet>
      <dgm:spPr/>
    </dgm:pt>
    <dgm:pt modelId="{2C29B063-DE3A-5342-9677-98CA23FBEA84}" type="pres">
      <dgm:prSet presAssocID="{88B9EE56-C32E-F44B-84F5-40C8AA4ED20D}" presName="Accent6" presStyleCnt="0"/>
      <dgm:spPr/>
    </dgm:pt>
    <dgm:pt modelId="{F5E59C9F-B147-0845-AEF8-A52C92E19F37}" type="pres">
      <dgm:prSet presAssocID="{88B9EE56-C32E-F44B-84F5-40C8AA4ED20D}" presName="Accent" presStyleLbl="node1" presStyleIdx="5" presStyleCnt="6"/>
      <dgm:spPr/>
    </dgm:pt>
    <dgm:pt modelId="{2FFF6D61-7794-164B-B8FF-A06D4139A819}" type="pres">
      <dgm:prSet presAssocID="{88B9EE56-C32E-F44B-84F5-40C8AA4ED20D}" presName="Parent6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B0ECA409-7342-534B-A692-CF86BD596E16}" srcId="{799756FC-A365-1347-ACB3-996F896D52BB}" destId="{68436F5B-B538-644B-B0E1-752CB459A846}" srcOrd="4" destOrd="0" parTransId="{F81F1AAD-F7FB-EA47-B11E-BDA5DD99716B}" sibTransId="{56DE5526-5151-6E47-9FF9-AC93488A7323}"/>
    <dgm:cxn modelId="{24AC7023-9797-094A-BB70-85BCB57734E2}" type="presOf" srcId="{88B9EE56-C32E-F44B-84F5-40C8AA4ED20D}" destId="{2FFF6D61-7794-164B-B8FF-A06D4139A819}" srcOrd="0" destOrd="0" presId="urn:microsoft.com/office/officeart/2009/layout/CircleArrowProcess"/>
    <dgm:cxn modelId="{CFB40945-BE9E-324F-A587-AFB0C861DB08}" srcId="{799756FC-A365-1347-ACB3-996F896D52BB}" destId="{CFE00553-BB2A-2D48-9BE6-3574971AE27B}" srcOrd="3" destOrd="0" parTransId="{C4A4B6DD-9985-B340-8801-0AE89D703617}" sibTransId="{0EA86F9C-4772-A64E-8213-560B48608710}"/>
    <dgm:cxn modelId="{6D06D76C-1FDE-A049-9E0E-DC3036CF18AA}" srcId="{799756FC-A365-1347-ACB3-996F896D52BB}" destId="{88B9EE56-C32E-F44B-84F5-40C8AA4ED20D}" srcOrd="5" destOrd="0" parTransId="{0A605470-5DEA-2747-AD6D-EED1D5E7A537}" sibTransId="{14BE9F2A-66AC-6746-821A-34BF20E7A864}"/>
    <dgm:cxn modelId="{08C9F67A-03FE-BC4A-B906-1A8358E12C2A}" type="presOf" srcId="{47801C4C-298A-9744-96EA-ED94B18206AD}" destId="{5802CC90-3E38-0946-B72D-DD67C52761BE}" srcOrd="0" destOrd="0" presId="urn:microsoft.com/office/officeart/2009/layout/CircleArrowProcess"/>
    <dgm:cxn modelId="{CA8FE085-96E7-F646-B6ED-35D8191B5077}" srcId="{799756FC-A365-1347-ACB3-996F896D52BB}" destId="{47801C4C-298A-9744-96EA-ED94B18206AD}" srcOrd="0" destOrd="0" parTransId="{A891F7E0-92D6-3F42-AC26-0246EEFC709A}" sibTransId="{8DBAADD3-4D70-2947-B1CA-39F968C0233E}"/>
    <dgm:cxn modelId="{27938686-9C7B-ED47-AA64-9F78F35B81AE}" type="presOf" srcId="{68436F5B-B538-644B-B0E1-752CB459A846}" destId="{6ED2F30D-E5FC-7542-9346-CDA86313AC04}" srcOrd="0" destOrd="0" presId="urn:microsoft.com/office/officeart/2009/layout/CircleArrowProcess"/>
    <dgm:cxn modelId="{6B851B88-1152-A244-872A-19D2EBD723A9}" srcId="{799756FC-A365-1347-ACB3-996F896D52BB}" destId="{68CF23DF-35C9-0447-8ECE-E6959D676079}" srcOrd="2" destOrd="0" parTransId="{FF2667B5-740B-EE41-A3D8-9EF60E83451D}" sibTransId="{98203E16-258D-904E-87FB-34F36395D13B}"/>
    <dgm:cxn modelId="{7C5FCD8B-C31E-2D40-BAF4-F25EC97BD3C7}" type="presOf" srcId="{AB337A44-ABF2-C540-89D5-3BC4E6AB283C}" destId="{E5E5DFCE-72AC-7243-A153-2C7F89FA9096}" srcOrd="0" destOrd="0" presId="urn:microsoft.com/office/officeart/2009/layout/CircleArrowProcess"/>
    <dgm:cxn modelId="{F02AE692-86F0-9D42-9A3B-E1F9CB54BAA8}" type="presOf" srcId="{799756FC-A365-1347-ACB3-996F896D52BB}" destId="{9E66BB98-92A8-C645-9FFE-CD7350A9A70F}" srcOrd="0" destOrd="0" presId="urn:microsoft.com/office/officeart/2009/layout/CircleArrowProcess"/>
    <dgm:cxn modelId="{379184A0-F48E-7746-BD46-7F33556B4189}" type="presOf" srcId="{68CF23DF-35C9-0447-8ECE-E6959D676079}" destId="{7909330F-26F6-844C-ADBC-F97DE5ADFE43}" srcOrd="0" destOrd="0" presId="urn:microsoft.com/office/officeart/2009/layout/CircleArrowProcess"/>
    <dgm:cxn modelId="{CD3508BD-82EA-FB48-B140-23985F04BDEC}" srcId="{799756FC-A365-1347-ACB3-996F896D52BB}" destId="{AB337A44-ABF2-C540-89D5-3BC4E6AB283C}" srcOrd="1" destOrd="0" parTransId="{EB00B133-CAE1-8C48-A17A-E3D5699CA6B6}" sibTransId="{EA11EB47-A3EB-9C41-9836-25421F355142}"/>
    <dgm:cxn modelId="{B458F9E2-3D64-2542-BCDB-DECB815C0DAA}" type="presOf" srcId="{CFE00553-BB2A-2D48-9BE6-3574971AE27B}" destId="{144FE5AF-E5FB-3040-8EF7-E568BC75F02C}" srcOrd="0" destOrd="0" presId="urn:microsoft.com/office/officeart/2009/layout/CircleArrowProcess"/>
    <dgm:cxn modelId="{A5D4A6E1-1BDB-3340-95E4-B18472B001CF}" type="presParOf" srcId="{9E66BB98-92A8-C645-9FFE-CD7350A9A70F}" destId="{C68053CE-507D-4B4E-830C-5B4C4B3ED141}" srcOrd="0" destOrd="0" presId="urn:microsoft.com/office/officeart/2009/layout/CircleArrowProcess"/>
    <dgm:cxn modelId="{A650442C-F3CA-3248-B954-6F920876CEF8}" type="presParOf" srcId="{C68053CE-507D-4B4E-830C-5B4C4B3ED141}" destId="{773E829B-3566-BE4A-B950-92987D81A85F}" srcOrd="0" destOrd="0" presId="urn:microsoft.com/office/officeart/2009/layout/CircleArrowProcess"/>
    <dgm:cxn modelId="{E6F8C13A-0BF7-5B4E-9B21-849E724DE4CF}" type="presParOf" srcId="{9E66BB98-92A8-C645-9FFE-CD7350A9A70F}" destId="{5802CC90-3E38-0946-B72D-DD67C52761BE}" srcOrd="1" destOrd="0" presId="urn:microsoft.com/office/officeart/2009/layout/CircleArrowProcess"/>
    <dgm:cxn modelId="{14A555B5-6CFC-7E41-9DB7-5AA4E3353C4B}" type="presParOf" srcId="{9E66BB98-92A8-C645-9FFE-CD7350A9A70F}" destId="{7D7281C1-87B0-1B4D-91D3-DE4049FC7C79}" srcOrd="2" destOrd="0" presId="urn:microsoft.com/office/officeart/2009/layout/CircleArrowProcess"/>
    <dgm:cxn modelId="{D34E0064-D0E0-6241-96F5-EE87BF519520}" type="presParOf" srcId="{7D7281C1-87B0-1B4D-91D3-DE4049FC7C79}" destId="{411B55D1-2BFC-A240-81F3-6578D1E54320}" srcOrd="0" destOrd="0" presId="urn:microsoft.com/office/officeart/2009/layout/CircleArrowProcess"/>
    <dgm:cxn modelId="{8D4291D1-A605-D24A-883E-D117AFC2CE62}" type="presParOf" srcId="{9E66BB98-92A8-C645-9FFE-CD7350A9A70F}" destId="{E5E5DFCE-72AC-7243-A153-2C7F89FA9096}" srcOrd="3" destOrd="0" presId="urn:microsoft.com/office/officeart/2009/layout/CircleArrowProcess"/>
    <dgm:cxn modelId="{B8DECB2B-2657-D241-8F61-DD3285FD7B96}" type="presParOf" srcId="{9E66BB98-92A8-C645-9FFE-CD7350A9A70F}" destId="{B1E3D22B-B894-EF44-9396-B89A34454C2C}" srcOrd="4" destOrd="0" presId="urn:microsoft.com/office/officeart/2009/layout/CircleArrowProcess"/>
    <dgm:cxn modelId="{6BD16426-0B8D-7242-9C1D-355A216903B9}" type="presParOf" srcId="{B1E3D22B-B894-EF44-9396-B89A34454C2C}" destId="{0C37C2D5-0B79-9647-A24F-22E0EEA08AE2}" srcOrd="0" destOrd="0" presId="urn:microsoft.com/office/officeart/2009/layout/CircleArrowProcess"/>
    <dgm:cxn modelId="{F95E3E4E-1736-F041-8BFC-D9EDE6C428AC}" type="presParOf" srcId="{9E66BB98-92A8-C645-9FFE-CD7350A9A70F}" destId="{7909330F-26F6-844C-ADBC-F97DE5ADFE43}" srcOrd="5" destOrd="0" presId="urn:microsoft.com/office/officeart/2009/layout/CircleArrowProcess"/>
    <dgm:cxn modelId="{8BCDBB44-1110-044E-A685-DA836D1587DD}" type="presParOf" srcId="{9E66BB98-92A8-C645-9FFE-CD7350A9A70F}" destId="{2C59459F-51BC-8444-B522-237703BAB117}" srcOrd="6" destOrd="0" presId="urn:microsoft.com/office/officeart/2009/layout/CircleArrowProcess"/>
    <dgm:cxn modelId="{B60AFF4B-80B7-9945-9ED8-29D96B97AC2C}" type="presParOf" srcId="{2C59459F-51BC-8444-B522-237703BAB117}" destId="{7396A1E4-77B6-7F49-ADDF-647829590CEC}" srcOrd="0" destOrd="0" presId="urn:microsoft.com/office/officeart/2009/layout/CircleArrowProcess"/>
    <dgm:cxn modelId="{58FA9BEE-9E95-A447-A1FF-18752D9E7B6D}" type="presParOf" srcId="{9E66BB98-92A8-C645-9FFE-CD7350A9A70F}" destId="{144FE5AF-E5FB-3040-8EF7-E568BC75F02C}" srcOrd="7" destOrd="0" presId="urn:microsoft.com/office/officeart/2009/layout/CircleArrowProcess"/>
    <dgm:cxn modelId="{E02AC72E-87A0-104F-8BFD-7A990D02BA8E}" type="presParOf" srcId="{9E66BB98-92A8-C645-9FFE-CD7350A9A70F}" destId="{375FB340-C407-7249-9534-38112C18C7C3}" srcOrd="8" destOrd="0" presId="urn:microsoft.com/office/officeart/2009/layout/CircleArrowProcess"/>
    <dgm:cxn modelId="{B08DD8ED-15C8-0846-8866-67D655D0FFBA}" type="presParOf" srcId="{375FB340-C407-7249-9534-38112C18C7C3}" destId="{597F992B-36D4-8143-A9D4-B505BFA89FA6}" srcOrd="0" destOrd="0" presId="urn:microsoft.com/office/officeart/2009/layout/CircleArrowProcess"/>
    <dgm:cxn modelId="{B9226294-EC00-034B-AD9C-88495D53B923}" type="presParOf" srcId="{9E66BB98-92A8-C645-9FFE-CD7350A9A70F}" destId="{6ED2F30D-E5FC-7542-9346-CDA86313AC04}" srcOrd="9" destOrd="0" presId="urn:microsoft.com/office/officeart/2009/layout/CircleArrowProcess"/>
    <dgm:cxn modelId="{EE1DCBD2-13A4-2448-9B9E-8341A1DB2CE8}" type="presParOf" srcId="{9E66BB98-92A8-C645-9FFE-CD7350A9A70F}" destId="{2C29B063-DE3A-5342-9677-98CA23FBEA84}" srcOrd="10" destOrd="0" presId="urn:microsoft.com/office/officeart/2009/layout/CircleArrowProcess"/>
    <dgm:cxn modelId="{AEF4C2C4-E068-FD4D-ABC6-48597AE207CE}" type="presParOf" srcId="{2C29B063-DE3A-5342-9677-98CA23FBEA84}" destId="{F5E59C9F-B147-0845-AEF8-A52C92E19F37}" srcOrd="0" destOrd="0" presId="urn:microsoft.com/office/officeart/2009/layout/CircleArrowProcess"/>
    <dgm:cxn modelId="{81647598-F29D-A74F-8172-4E68C6321A84}" type="presParOf" srcId="{9E66BB98-92A8-C645-9FFE-CD7350A9A70F}" destId="{2FFF6D61-7794-164B-B8FF-A06D4139A819}" srcOrd="1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74F200-3A5D-3A42-BAF0-C2A44A2C8EE1}" type="doc">
      <dgm:prSet loTypeId="urn:microsoft.com/office/officeart/2005/8/layout/ven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3845CDD-3FDA-6740-B663-C5D760B00561}">
      <dgm:prSet phldrT="[Metin]"/>
      <dgm:spPr/>
      <dgm:t>
        <a:bodyPr/>
        <a:lstStyle/>
        <a:p>
          <a:r>
            <a:rPr lang="tr-TR" dirty="0"/>
            <a:t>Okul olanakları</a:t>
          </a:r>
        </a:p>
      </dgm:t>
    </dgm:pt>
    <dgm:pt modelId="{99CF72D6-6058-1540-8072-49D545234F34}" type="parTrans" cxnId="{4E6D93D9-25F5-F94E-8477-E1F96B98C8F3}">
      <dgm:prSet/>
      <dgm:spPr/>
      <dgm:t>
        <a:bodyPr/>
        <a:lstStyle/>
        <a:p>
          <a:endParaRPr lang="tr-TR"/>
        </a:p>
      </dgm:t>
    </dgm:pt>
    <dgm:pt modelId="{3BAA77B7-7940-8349-96F9-3CBF1D10AD8F}" type="sibTrans" cxnId="{4E6D93D9-25F5-F94E-8477-E1F96B98C8F3}">
      <dgm:prSet/>
      <dgm:spPr/>
      <dgm:t>
        <a:bodyPr/>
        <a:lstStyle/>
        <a:p>
          <a:endParaRPr lang="tr-TR"/>
        </a:p>
      </dgm:t>
    </dgm:pt>
    <dgm:pt modelId="{57D71742-671B-8948-BEB8-BF63232D8EE6}">
      <dgm:prSet phldrT="[Metin]"/>
      <dgm:spPr/>
      <dgm:t>
        <a:bodyPr/>
        <a:lstStyle/>
        <a:p>
          <a:r>
            <a:rPr lang="tr-TR" dirty="0"/>
            <a:t>Zaman yönetimi </a:t>
          </a:r>
        </a:p>
      </dgm:t>
    </dgm:pt>
    <dgm:pt modelId="{11BC0B3C-B73B-F449-B65B-B5DC2249F8DD}" type="parTrans" cxnId="{3D52E53E-EA79-2C40-A0DB-020F71B8BA27}">
      <dgm:prSet/>
      <dgm:spPr/>
      <dgm:t>
        <a:bodyPr/>
        <a:lstStyle/>
        <a:p>
          <a:endParaRPr lang="tr-TR"/>
        </a:p>
      </dgm:t>
    </dgm:pt>
    <dgm:pt modelId="{08843A15-86FB-8A44-862A-18BD5C3F873E}" type="sibTrans" cxnId="{3D52E53E-EA79-2C40-A0DB-020F71B8BA27}">
      <dgm:prSet/>
      <dgm:spPr/>
      <dgm:t>
        <a:bodyPr/>
        <a:lstStyle/>
        <a:p>
          <a:endParaRPr lang="tr-TR"/>
        </a:p>
      </dgm:t>
    </dgm:pt>
    <dgm:pt modelId="{B24B6286-B4D7-4648-8F31-AC0855630230}">
      <dgm:prSet phldrT="[Metin]"/>
      <dgm:spPr/>
      <dgm:t>
        <a:bodyPr/>
        <a:lstStyle/>
        <a:p>
          <a:r>
            <a:rPr lang="tr-TR" dirty="0"/>
            <a:t>Akademik</a:t>
          </a:r>
        </a:p>
      </dgm:t>
    </dgm:pt>
    <dgm:pt modelId="{4A9FF3C3-5416-4D43-A4B2-EF20E973C812}" type="parTrans" cxnId="{107FC424-4FB0-0741-8B71-2F63AC3C6B1A}">
      <dgm:prSet/>
      <dgm:spPr/>
      <dgm:t>
        <a:bodyPr/>
        <a:lstStyle/>
        <a:p>
          <a:endParaRPr lang="tr-TR"/>
        </a:p>
      </dgm:t>
    </dgm:pt>
    <dgm:pt modelId="{50E3BF47-CB1D-6B45-9CF2-B56424C3E25C}" type="sibTrans" cxnId="{107FC424-4FB0-0741-8B71-2F63AC3C6B1A}">
      <dgm:prSet/>
      <dgm:spPr/>
      <dgm:t>
        <a:bodyPr/>
        <a:lstStyle/>
        <a:p>
          <a:endParaRPr lang="tr-TR"/>
        </a:p>
      </dgm:t>
    </dgm:pt>
    <dgm:pt modelId="{AED66523-9E6E-764D-8775-716675A0BBE4}">
      <dgm:prSet phldrT="[Metin]"/>
      <dgm:spPr/>
      <dgm:t>
        <a:bodyPr/>
        <a:lstStyle/>
        <a:p>
          <a:r>
            <a:rPr lang="tr-TR" dirty="0"/>
            <a:t>Öğretmen yetersizliği</a:t>
          </a:r>
        </a:p>
      </dgm:t>
    </dgm:pt>
    <dgm:pt modelId="{2A189579-8A54-0B4A-BD12-D0CDDBF3376E}" type="parTrans" cxnId="{F543F266-BB4C-0441-AC99-589EEF7B362D}">
      <dgm:prSet/>
      <dgm:spPr/>
    </dgm:pt>
    <dgm:pt modelId="{56024753-FF05-2346-A663-5AD86FC57B1D}" type="sibTrans" cxnId="{F543F266-BB4C-0441-AC99-589EEF7B362D}">
      <dgm:prSet/>
      <dgm:spPr/>
    </dgm:pt>
    <dgm:pt modelId="{797815B6-1019-5B4C-A722-C4593F3C9B16}">
      <dgm:prSet/>
      <dgm:spPr/>
      <dgm:t>
        <a:bodyPr/>
        <a:lstStyle/>
        <a:p>
          <a:r>
            <a:rPr lang="tr-TR" dirty="0"/>
            <a:t>Veli tutumu </a:t>
          </a:r>
        </a:p>
      </dgm:t>
    </dgm:pt>
    <dgm:pt modelId="{CA0BEF29-901E-A241-94FE-6CE75A58298F}" type="parTrans" cxnId="{224934AA-A2DD-944D-8849-F080B31E078D}">
      <dgm:prSet/>
      <dgm:spPr/>
    </dgm:pt>
    <dgm:pt modelId="{62B65130-B345-5649-B405-874610DD3AF4}" type="sibTrans" cxnId="{224934AA-A2DD-944D-8849-F080B31E078D}">
      <dgm:prSet/>
      <dgm:spPr/>
    </dgm:pt>
    <dgm:pt modelId="{A23AF434-6B3B-D44E-A8B7-5A486211FA68}" type="pres">
      <dgm:prSet presAssocID="{7E74F200-3A5D-3A42-BAF0-C2A44A2C8EE1}" presName="Name0" presStyleCnt="0">
        <dgm:presLayoutVars>
          <dgm:chMax val="7"/>
          <dgm:resizeHandles val="exact"/>
        </dgm:presLayoutVars>
      </dgm:prSet>
      <dgm:spPr/>
    </dgm:pt>
    <dgm:pt modelId="{B8B314DF-795D-EA4C-A191-7F39DCC436ED}" type="pres">
      <dgm:prSet presAssocID="{7E74F200-3A5D-3A42-BAF0-C2A44A2C8EE1}" presName="comp1" presStyleCnt="0"/>
      <dgm:spPr/>
    </dgm:pt>
    <dgm:pt modelId="{39014F3F-C4F2-9F43-BB6B-3C3B98F18CE0}" type="pres">
      <dgm:prSet presAssocID="{7E74F200-3A5D-3A42-BAF0-C2A44A2C8EE1}" presName="circle1" presStyleLbl="node1" presStyleIdx="0" presStyleCnt="5"/>
      <dgm:spPr/>
    </dgm:pt>
    <dgm:pt modelId="{A3AA4A69-A7AF-4842-B10C-2CB8F7914DED}" type="pres">
      <dgm:prSet presAssocID="{7E74F200-3A5D-3A42-BAF0-C2A44A2C8EE1}" presName="c1text" presStyleLbl="node1" presStyleIdx="0" presStyleCnt="5">
        <dgm:presLayoutVars>
          <dgm:bulletEnabled val="1"/>
        </dgm:presLayoutVars>
      </dgm:prSet>
      <dgm:spPr/>
    </dgm:pt>
    <dgm:pt modelId="{9672E4BB-EABA-614C-A8A4-AF77D5F08023}" type="pres">
      <dgm:prSet presAssocID="{7E74F200-3A5D-3A42-BAF0-C2A44A2C8EE1}" presName="comp2" presStyleCnt="0"/>
      <dgm:spPr/>
    </dgm:pt>
    <dgm:pt modelId="{41B7C11F-0F97-8B45-9437-078614158210}" type="pres">
      <dgm:prSet presAssocID="{7E74F200-3A5D-3A42-BAF0-C2A44A2C8EE1}" presName="circle2" presStyleLbl="node1" presStyleIdx="1" presStyleCnt="5"/>
      <dgm:spPr/>
    </dgm:pt>
    <dgm:pt modelId="{890D39C9-0F6A-8F4B-94AD-B305EA4F1E26}" type="pres">
      <dgm:prSet presAssocID="{7E74F200-3A5D-3A42-BAF0-C2A44A2C8EE1}" presName="c2text" presStyleLbl="node1" presStyleIdx="1" presStyleCnt="5">
        <dgm:presLayoutVars>
          <dgm:bulletEnabled val="1"/>
        </dgm:presLayoutVars>
      </dgm:prSet>
      <dgm:spPr/>
    </dgm:pt>
    <dgm:pt modelId="{971C4FA1-BCED-384A-BFA4-4B2C84556B6E}" type="pres">
      <dgm:prSet presAssocID="{7E74F200-3A5D-3A42-BAF0-C2A44A2C8EE1}" presName="comp3" presStyleCnt="0"/>
      <dgm:spPr/>
    </dgm:pt>
    <dgm:pt modelId="{86FC7F07-F5BA-F74E-BDA5-20324AE61B78}" type="pres">
      <dgm:prSet presAssocID="{7E74F200-3A5D-3A42-BAF0-C2A44A2C8EE1}" presName="circle3" presStyleLbl="node1" presStyleIdx="2" presStyleCnt="5"/>
      <dgm:spPr/>
    </dgm:pt>
    <dgm:pt modelId="{5C1C9F2D-4AB6-C546-9795-6FB2427EDDE2}" type="pres">
      <dgm:prSet presAssocID="{7E74F200-3A5D-3A42-BAF0-C2A44A2C8EE1}" presName="c3text" presStyleLbl="node1" presStyleIdx="2" presStyleCnt="5">
        <dgm:presLayoutVars>
          <dgm:bulletEnabled val="1"/>
        </dgm:presLayoutVars>
      </dgm:prSet>
      <dgm:spPr/>
    </dgm:pt>
    <dgm:pt modelId="{FDD9FD92-65C5-F145-87E0-700AB498E36D}" type="pres">
      <dgm:prSet presAssocID="{7E74F200-3A5D-3A42-BAF0-C2A44A2C8EE1}" presName="comp4" presStyleCnt="0"/>
      <dgm:spPr/>
    </dgm:pt>
    <dgm:pt modelId="{8B89488B-D54B-6149-B0F3-69FBBA8591C9}" type="pres">
      <dgm:prSet presAssocID="{7E74F200-3A5D-3A42-BAF0-C2A44A2C8EE1}" presName="circle4" presStyleLbl="node1" presStyleIdx="3" presStyleCnt="5"/>
      <dgm:spPr/>
    </dgm:pt>
    <dgm:pt modelId="{6793A364-0E1E-014C-B5C9-C382A7F5823B}" type="pres">
      <dgm:prSet presAssocID="{7E74F200-3A5D-3A42-BAF0-C2A44A2C8EE1}" presName="c4text" presStyleLbl="node1" presStyleIdx="3" presStyleCnt="5">
        <dgm:presLayoutVars>
          <dgm:bulletEnabled val="1"/>
        </dgm:presLayoutVars>
      </dgm:prSet>
      <dgm:spPr/>
    </dgm:pt>
    <dgm:pt modelId="{D98D2F6E-F58D-D34F-955C-8F5A767DBDF0}" type="pres">
      <dgm:prSet presAssocID="{7E74F200-3A5D-3A42-BAF0-C2A44A2C8EE1}" presName="comp5" presStyleCnt="0"/>
      <dgm:spPr/>
    </dgm:pt>
    <dgm:pt modelId="{E1B2BE31-BEE7-0B4E-BEB5-B749A91B555B}" type="pres">
      <dgm:prSet presAssocID="{7E74F200-3A5D-3A42-BAF0-C2A44A2C8EE1}" presName="circle5" presStyleLbl="node1" presStyleIdx="4" presStyleCnt="5"/>
      <dgm:spPr/>
    </dgm:pt>
    <dgm:pt modelId="{4A5A48E4-52FB-2446-84E4-5AFD46685604}" type="pres">
      <dgm:prSet presAssocID="{7E74F200-3A5D-3A42-BAF0-C2A44A2C8EE1}" presName="c5text" presStyleLbl="node1" presStyleIdx="4" presStyleCnt="5">
        <dgm:presLayoutVars>
          <dgm:bulletEnabled val="1"/>
        </dgm:presLayoutVars>
      </dgm:prSet>
      <dgm:spPr/>
    </dgm:pt>
  </dgm:ptLst>
  <dgm:cxnLst>
    <dgm:cxn modelId="{C9D21F1B-5310-F940-AF36-47836CDF4351}" type="presOf" srcId="{E3845CDD-3FDA-6740-B663-C5D760B00561}" destId="{5C1C9F2D-4AB6-C546-9795-6FB2427EDDE2}" srcOrd="1" destOrd="0" presId="urn:microsoft.com/office/officeart/2005/8/layout/venn2"/>
    <dgm:cxn modelId="{107FC424-4FB0-0741-8B71-2F63AC3C6B1A}" srcId="{7E74F200-3A5D-3A42-BAF0-C2A44A2C8EE1}" destId="{B24B6286-B4D7-4648-8F31-AC0855630230}" srcOrd="4" destOrd="0" parTransId="{4A9FF3C3-5416-4D43-A4B2-EF20E973C812}" sibTransId="{50E3BF47-CB1D-6B45-9CF2-B56424C3E25C}"/>
    <dgm:cxn modelId="{3D52E53E-EA79-2C40-A0DB-020F71B8BA27}" srcId="{7E74F200-3A5D-3A42-BAF0-C2A44A2C8EE1}" destId="{57D71742-671B-8948-BEB8-BF63232D8EE6}" srcOrd="3" destOrd="0" parTransId="{11BC0B3C-B73B-F449-B65B-B5DC2249F8DD}" sibTransId="{08843A15-86FB-8A44-862A-18BD5C3F873E}"/>
    <dgm:cxn modelId="{C8D06F3F-8AD2-7245-A671-4D3BD82599FF}" type="presOf" srcId="{797815B6-1019-5B4C-A722-C4593F3C9B16}" destId="{41B7C11F-0F97-8B45-9437-078614158210}" srcOrd="0" destOrd="0" presId="urn:microsoft.com/office/officeart/2005/8/layout/venn2"/>
    <dgm:cxn modelId="{62A2C440-779F-2C47-A0F5-9EB7B66249C5}" type="presOf" srcId="{B24B6286-B4D7-4648-8F31-AC0855630230}" destId="{E1B2BE31-BEE7-0B4E-BEB5-B749A91B555B}" srcOrd="0" destOrd="0" presId="urn:microsoft.com/office/officeart/2005/8/layout/venn2"/>
    <dgm:cxn modelId="{EBDCC35F-BFCE-CF49-BA75-CE46E861C986}" type="presOf" srcId="{7E74F200-3A5D-3A42-BAF0-C2A44A2C8EE1}" destId="{A23AF434-6B3B-D44E-A8B7-5A486211FA68}" srcOrd="0" destOrd="0" presId="urn:microsoft.com/office/officeart/2005/8/layout/venn2"/>
    <dgm:cxn modelId="{F543F266-BB4C-0441-AC99-589EEF7B362D}" srcId="{7E74F200-3A5D-3A42-BAF0-C2A44A2C8EE1}" destId="{AED66523-9E6E-764D-8775-716675A0BBE4}" srcOrd="0" destOrd="0" parTransId="{2A189579-8A54-0B4A-BD12-D0CDDBF3376E}" sibTransId="{56024753-FF05-2346-A663-5AD86FC57B1D}"/>
    <dgm:cxn modelId="{6D23AE73-AF7D-D947-B5DF-CD94CF03C486}" type="presOf" srcId="{B24B6286-B4D7-4648-8F31-AC0855630230}" destId="{4A5A48E4-52FB-2446-84E4-5AFD46685604}" srcOrd="1" destOrd="0" presId="urn:microsoft.com/office/officeart/2005/8/layout/venn2"/>
    <dgm:cxn modelId="{FAF3BA8C-4294-C341-93DE-623F51D13527}" type="presOf" srcId="{AED66523-9E6E-764D-8775-716675A0BBE4}" destId="{39014F3F-C4F2-9F43-BB6B-3C3B98F18CE0}" srcOrd="0" destOrd="0" presId="urn:microsoft.com/office/officeart/2005/8/layout/venn2"/>
    <dgm:cxn modelId="{224934AA-A2DD-944D-8849-F080B31E078D}" srcId="{7E74F200-3A5D-3A42-BAF0-C2A44A2C8EE1}" destId="{797815B6-1019-5B4C-A722-C4593F3C9B16}" srcOrd="1" destOrd="0" parTransId="{CA0BEF29-901E-A241-94FE-6CE75A58298F}" sibTransId="{62B65130-B345-5649-B405-874610DD3AF4}"/>
    <dgm:cxn modelId="{9D9416C8-7B3B-BD49-904A-133548E1144B}" type="presOf" srcId="{E3845CDD-3FDA-6740-B663-C5D760B00561}" destId="{86FC7F07-F5BA-F74E-BDA5-20324AE61B78}" srcOrd="0" destOrd="0" presId="urn:microsoft.com/office/officeart/2005/8/layout/venn2"/>
    <dgm:cxn modelId="{62524CD6-5291-EB4D-A1FD-A1956EE0D6CD}" type="presOf" srcId="{797815B6-1019-5B4C-A722-C4593F3C9B16}" destId="{890D39C9-0F6A-8F4B-94AD-B305EA4F1E26}" srcOrd="1" destOrd="0" presId="urn:microsoft.com/office/officeart/2005/8/layout/venn2"/>
    <dgm:cxn modelId="{4E6D93D9-25F5-F94E-8477-E1F96B98C8F3}" srcId="{7E74F200-3A5D-3A42-BAF0-C2A44A2C8EE1}" destId="{E3845CDD-3FDA-6740-B663-C5D760B00561}" srcOrd="2" destOrd="0" parTransId="{99CF72D6-6058-1540-8072-49D545234F34}" sibTransId="{3BAA77B7-7940-8349-96F9-3CBF1D10AD8F}"/>
    <dgm:cxn modelId="{8EE0ECDB-FF37-E444-8144-C8037522DCB1}" type="presOf" srcId="{57D71742-671B-8948-BEB8-BF63232D8EE6}" destId="{6793A364-0E1E-014C-B5C9-C382A7F5823B}" srcOrd="1" destOrd="0" presId="urn:microsoft.com/office/officeart/2005/8/layout/venn2"/>
    <dgm:cxn modelId="{668722E2-F377-E241-838B-5A4F10DF77FF}" type="presOf" srcId="{AED66523-9E6E-764D-8775-716675A0BBE4}" destId="{A3AA4A69-A7AF-4842-B10C-2CB8F7914DED}" srcOrd="1" destOrd="0" presId="urn:microsoft.com/office/officeart/2005/8/layout/venn2"/>
    <dgm:cxn modelId="{1CF847FA-D021-494C-B69C-9E7DC7E2851F}" type="presOf" srcId="{57D71742-671B-8948-BEB8-BF63232D8EE6}" destId="{8B89488B-D54B-6149-B0F3-69FBBA8591C9}" srcOrd="0" destOrd="0" presId="urn:microsoft.com/office/officeart/2005/8/layout/venn2"/>
    <dgm:cxn modelId="{11BE53AF-6B45-524A-9203-1FCD5AFC14D4}" type="presParOf" srcId="{A23AF434-6B3B-D44E-A8B7-5A486211FA68}" destId="{B8B314DF-795D-EA4C-A191-7F39DCC436ED}" srcOrd="0" destOrd="0" presId="urn:microsoft.com/office/officeart/2005/8/layout/venn2"/>
    <dgm:cxn modelId="{F771B5B2-C64B-3540-847A-83D9F42D773E}" type="presParOf" srcId="{B8B314DF-795D-EA4C-A191-7F39DCC436ED}" destId="{39014F3F-C4F2-9F43-BB6B-3C3B98F18CE0}" srcOrd="0" destOrd="0" presId="urn:microsoft.com/office/officeart/2005/8/layout/venn2"/>
    <dgm:cxn modelId="{7CD79FEC-1EEC-AC46-B30A-66C8D9314D3F}" type="presParOf" srcId="{B8B314DF-795D-EA4C-A191-7F39DCC436ED}" destId="{A3AA4A69-A7AF-4842-B10C-2CB8F7914DED}" srcOrd="1" destOrd="0" presId="urn:microsoft.com/office/officeart/2005/8/layout/venn2"/>
    <dgm:cxn modelId="{36FBF992-9ABA-9143-9859-0F2977029DB8}" type="presParOf" srcId="{A23AF434-6B3B-D44E-A8B7-5A486211FA68}" destId="{9672E4BB-EABA-614C-A8A4-AF77D5F08023}" srcOrd="1" destOrd="0" presId="urn:microsoft.com/office/officeart/2005/8/layout/venn2"/>
    <dgm:cxn modelId="{34F95B1D-86FE-B743-BFBE-CC817C68569A}" type="presParOf" srcId="{9672E4BB-EABA-614C-A8A4-AF77D5F08023}" destId="{41B7C11F-0F97-8B45-9437-078614158210}" srcOrd="0" destOrd="0" presId="urn:microsoft.com/office/officeart/2005/8/layout/venn2"/>
    <dgm:cxn modelId="{822E2F74-86F9-EB47-85E0-F2E81814F9C4}" type="presParOf" srcId="{9672E4BB-EABA-614C-A8A4-AF77D5F08023}" destId="{890D39C9-0F6A-8F4B-94AD-B305EA4F1E26}" srcOrd="1" destOrd="0" presId="urn:microsoft.com/office/officeart/2005/8/layout/venn2"/>
    <dgm:cxn modelId="{E24CB95D-D5DB-6246-ACD9-8D27DDCA437F}" type="presParOf" srcId="{A23AF434-6B3B-D44E-A8B7-5A486211FA68}" destId="{971C4FA1-BCED-384A-BFA4-4B2C84556B6E}" srcOrd="2" destOrd="0" presId="urn:microsoft.com/office/officeart/2005/8/layout/venn2"/>
    <dgm:cxn modelId="{1D6830E8-55CE-944C-A56F-F2DDD9203692}" type="presParOf" srcId="{971C4FA1-BCED-384A-BFA4-4B2C84556B6E}" destId="{86FC7F07-F5BA-F74E-BDA5-20324AE61B78}" srcOrd="0" destOrd="0" presId="urn:microsoft.com/office/officeart/2005/8/layout/venn2"/>
    <dgm:cxn modelId="{0949502E-48CB-0541-AE85-D77763B574A0}" type="presParOf" srcId="{971C4FA1-BCED-384A-BFA4-4B2C84556B6E}" destId="{5C1C9F2D-4AB6-C546-9795-6FB2427EDDE2}" srcOrd="1" destOrd="0" presId="urn:microsoft.com/office/officeart/2005/8/layout/venn2"/>
    <dgm:cxn modelId="{CDB323B1-3B8B-2A48-91BD-C27202F85894}" type="presParOf" srcId="{A23AF434-6B3B-D44E-A8B7-5A486211FA68}" destId="{FDD9FD92-65C5-F145-87E0-700AB498E36D}" srcOrd="3" destOrd="0" presId="urn:microsoft.com/office/officeart/2005/8/layout/venn2"/>
    <dgm:cxn modelId="{AFB2DB81-C14A-2842-A239-FC888792EAAD}" type="presParOf" srcId="{FDD9FD92-65C5-F145-87E0-700AB498E36D}" destId="{8B89488B-D54B-6149-B0F3-69FBBA8591C9}" srcOrd="0" destOrd="0" presId="urn:microsoft.com/office/officeart/2005/8/layout/venn2"/>
    <dgm:cxn modelId="{D4E0DB6C-CEB1-CC48-8593-558E43E9984E}" type="presParOf" srcId="{FDD9FD92-65C5-F145-87E0-700AB498E36D}" destId="{6793A364-0E1E-014C-B5C9-C382A7F5823B}" srcOrd="1" destOrd="0" presId="urn:microsoft.com/office/officeart/2005/8/layout/venn2"/>
    <dgm:cxn modelId="{C39B0AE4-DB4A-184F-9F90-1B3DD2B290D5}" type="presParOf" srcId="{A23AF434-6B3B-D44E-A8B7-5A486211FA68}" destId="{D98D2F6E-F58D-D34F-955C-8F5A767DBDF0}" srcOrd="4" destOrd="0" presId="urn:microsoft.com/office/officeart/2005/8/layout/venn2"/>
    <dgm:cxn modelId="{A10A8339-0D12-E24C-B2B7-7E0025A67393}" type="presParOf" srcId="{D98D2F6E-F58D-D34F-955C-8F5A767DBDF0}" destId="{E1B2BE31-BEE7-0B4E-BEB5-B749A91B555B}" srcOrd="0" destOrd="0" presId="urn:microsoft.com/office/officeart/2005/8/layout/venn2"/>
    <dgm:cxn modelId="{2B7073B0-F476-BB49-AC84-8AE124D3934D}" type="presParOf" srcId="{D98D2F6E-F58D-D34F-955C-8F5A767DBDF0}" destId="{4A5A48E4-52FB-2446-84E4-5AFD4668560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03EDF-9080-634B-A707-CDFE75954990}">
      <dsp:nvSpPr>
        <dsp:cNvPr id="0" name=""/>
        <dsp:cNvSpPr/>
      </dsp:nvSpPr>
      <dsp:spPr>
        <a:xfrm>
          <a:off x="3886379" y="666"/>
          <a:ext cx="2232652" cy="22326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/>
            <a:t>OKUL</a:t>
          </a:r>
        </a:p>
      </dsp:txBody>
      <dsp:txXfrm>
        <a:off x="4213343" y="327630"/>
        <a:ext cx="1578724" cy="1578724"/>
      </dsp:txXfrm>
    </dsp:sp>
    <dsp:sp modelId="{B42332E2-ED8A-1242-BEA0-7B7BD51B15EF}">
      <dsp:nvSpPr>
        <dsp:cNvPr id="0" name=""/>
        <dsp:cNvSpPr/>
      </dsp:nvSpPr>
      <dsp:spPr>
        <a:xfrm rot="3600000">
          <a:off x="5535629" y="2178164"/>
          <a:ext cx="594533" cy="7535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800" kern="1200"/>
        </a:p>
      </dsp:txBody>
      <dsp:txXfrm>
        <a:off x="5580219" y="2251636"/>
        <a:ext cx="416173" cy="452112"/>
      </dsp:txXfrm>
    </dsp:sp>
    <dsp:sp modelId="{F803B7D9-2A04-2544-8B4B-C512388475D9}">
      <dsp:nvSpPr>
        <dsp:cNvPr id="0" name=""/>
        <dsp:cNvSpPr/>
      </dsp:nvSpPr>
      <dsp:spPr>
        <a:xfrm>
          <a:off x="5563586" y="2905674"/>
          <a:ext cx="2232652" cy="22326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/>
            <a:t>RESMİ PROGRAM</a:t>
          </a:r>
        </a:p>
      </dsp:txBody>
      <dsp:txXfrm>
        <a:off x="5890550" y="3232638"/>
        <a:ext cx="1578724" cy="1578724"/>
      </dsp:txXfrm>
    </dsp:sp>
    <dsp:sp modelId="{2B600BB3-B77D-A245-A56B-CC4CD480FFEC}">
      <dsp:nvSpPr>
        <dsp:cNvPr id="0" name=""/>
        <dsp:cNvSpPr/>
      </dsp:nvSpPr>
      <dsp:spPr>
        <a:xfrm rot="10800000">
          <a:off x="4722265" y="3645240"/>
          <a:ext cx="594533" cy="7535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800" kern="1200"/>
        </a:p>
      </dsp:txBody>
      <dsp:txXfrm rot="10800000">
        <a:off x="4900625" y="3795944"/>
        <a:ext cx="416173" cy="452112"/>
      </dsp:txXfrm>
    </dsp:sp>
    <dsp:sp modelId="{4259962A-D106-B342-9AC0-A51F67C98A94}">
      <dsp:nvSpPr>
        <dsp:cNvPr id="0" name=""/>
        <dsp:cNvSpPr/>
      </dsp:nvSpPr>
      <dsp:spPr>
        <a:xfrm>
          <a:off x="2209171" y="2905674"/>
          <a:ext cx="2232652" cy="22326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/>
            <a:t>PROGRAM DIŞI ETKİNLİKLER</a:t>
          </a:r>
        </a:p>
      </dsp:txBody>
      <dsp:txXfrm>
        <a:off x="2536135" y="3232638"/>
        <a:ext cx="1578724" cy="1578724"/>
      </dsp:txXfrm>
    </dsp:sp>
    <dsp:sp modelId="{122C6B1E-88AD-4D4D-A098-924D1152045E}">
      <dsp:nvSpPr>
        <dsp:cNvPr id="0" name=""/>
        <dsp:cNvSpPr/>
      </dsp:nvSpPr>
      <dsp:spPr>
        <a:xfrm rot="18000000">
          <a:off x="3858421" y="2207308"/>
          <a:ext cx="594533" cy="7535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800" kern="1200"/>
        </a:p>
      </dsp:txBody>
      <dsp:txXfrm>
        <a:off x="3903011" y="2435244"/>
        <a:ext cx="416173" cy="4521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05099-283D-4D45-96E0-2FC52F1FDC63}">
      <dsp:nvSpPr>
        <dsp:cNvPr id="0" name=""/>
        <dsp:cNvSpPr/>
      </dsp:nvSpPr>
      <dsp:spPr>
        <a:xfrm>
          <a:off x="972621" y="0"/>
          <a:ext cx="6450227" cy="64502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/>
            <a:t>BAĞIMSIZ ÖĞRENME</a:t>
          </a:r>
        </a:p>
      </dsp:txBody>
      <dsp:txXfrm>
        <a:off x="2988317" y="322511"/>
        <a:ext cx="2418835" cy="645022"/>
      </dsp:txXfrm>
    </dsp:sp>
    <dsp:sp modelId="{81307771-8152-9941-89AE-319F7AB38D79}">
      <dsp:nvSpPr>
        <dsp:cNvPr id="0" name=""/>
        <dsp:cNvSpPr/>
      </dsp:nvSpPr>
      <dsp:spPr>
        <a:xfrm>
          <a:off x="970078" y="967534"/>
          <a:ext cx="5482692" cy="54826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/>
            <a:t>OLUMLU TUTUM </a:t>
          </a:r>
        </a:p>
      </dsp:txBody>
      <dsp:txXfrm>
        <a:off x="2529218" y="1282788"/>
        <a:ext cx="2364411" cy="630509"/>
      </dsp:txXfrm>
    </dsp:sp>
    <dsp:sp modelId="{CAD70457-3283-8C41-932B-C5BEF1EAD6FA}">
      <dsp:nvSpPr>
        <dsp:cNvPr id="0" name=""/>
        <dsp:cNvSpPr/>
      </dsp:nvSpPr>
      <dsp:spPr>
        <a:xfrm>
          <a:off x="1453845" y="1935068"/>
          <a:ext cx="4515158" cy="4515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/>
            <a:t>KÜLTÜREL GELİŞİM/FARKINDALIK </a:t>
          </a:r>
        </a:p>
      </dsp:txBody>
      <dsp:txXfrm>
        <a:off x="2543127" y="2246614"/>
        <a:ext cx="2336594" cy="623091"/>
      </dsp:txXfrm>
    </dsp:sp>
    <dsp:sp modelId="{EF69A8A6-FAA9-1B4E-A22D-63F73CA930AE}">
      <dsp:nvSpPr>
        <dsp:cNvPr id="0" name=""/>
        <dsp:cNvSpPr/>
      </dsp:nvSpPr>
      <dsp:spPr>
        <a:xfrm>
          <a:off x="1937612" y="2902602"/>
          <a:ext cx="3547624" cy="35476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/>
            <a:t>ÖĞRENMEYİ PEKİŞTİRME</a:t>
          </a:r>
        </a:p>
      </dsp:txBody>
      <dsp:txXfrm>
        <a:off x="2753565" y="3221888"/>
        <a:ext cx="1915717" cy="638572"/>
      </dsp:txXfrm>
    </dsp:sp>
    <dsp:sp modelId="{86FD7CA5-6F63-D341-96D7-2BD713D0369E}">
      <dsp:nvSpPr>
        <dsp:cNvPr id="0" name=""/>
        <dsp:cNvSpPr/>
      </dsp:nvSpPr>
      <dsp:spPr>
        <a:xfrm>
          <a:off x="2421379" y="3870136"/>
          <a:ext cx="2580090" cy="25800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/>
            <a:t>AKADEMİK BAŞARIYA KATKI</a:t>
          </a:r>
        </a:p>
      </dsp:txBody>
      <dsp:txXfrm>
        <a:off x="2872894" y="4192647"/>
        <a:ext cx="1677059" cy="645022"/>
      </dsp:txXfrm>
    </dsp:sp>
    <dsp:sp modelId="{771457D1-8A64-694A-AE66-7044193BCEFA}">
      <dsp:nvSpPr>
        <dsp:cNvPr id="0" name=""/>
        <dsp:cNvSpPr/>
      </dsp:nvSpPr>
      <dsp:spPr>
        <a:xfrm>
          <a:off x="2905146" y="4837670"/>
          <a:ext cx="1612556" cy="16125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/>
            <a:t>PROGRAM DIŞI ETKİNLİKLER</a:t>
          </a:r>
        </a:p>
      </dsp:txBody>
      <dsp:txXfrm>
        <a:off x="3141299" y="5240809"/>
        <a:ext cx="1140249" cy="8062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E829B-3566-BE4A-B950-92987D81A85F}">
      <dsp:nvSpPr>
        <dsp:cNvPr id="0" name=""/>
        <dsp:cNvSpPr/>
      </dsp:nvSpPr>
      <dsp:spPr>
        <a:xfrm>
          <a:off x="1880998" y="0"/>
          <a:ext cx="1678618" cy="167870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2CC90-3E38-0946-B72D-DD67C52761BE}">
      <dsp:nvSpPr>
        <dsp:cNvPr id="0" name=""/>
        <dsp:cNvSpPr/>
      </dsp:nvSpPr>
      <dsp:spPr>
        <a:xfrm>
          <a:off x="2251611" y="607974"/>
          <a:ext cx="936764" cy="468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/>
            <a:t>Sosyal Beceri </a:t>
          </a:r>
        </a:p>
      </dsp:txBody>
      <dsp:txXfrm>
        <a:off x="2251611" y="607974"/>
        <a:ext cx="936764" cy="468172"/>
      </dsp:txXfrm>
    </dsp:sp>
    <dsp:sp modelId="{0C37C2D5-0B79-9647-A24F-22E0EEA08AE2}">
      <dsp:nvSpPr>
        <dsp:cNvPr id="0" name=""/>
        <dsp:cNvSpPr/>
      </dsp:nvSpPr>
      <dsp:spPr>
        <a:xfrm>
          <a:off x="1414663" y="964522"/>
          <a:ext cx="1678618" cy="167870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61F264-0696-EB4A-B5C2-91F2BB3D0228}">
      <dsp:nvSpPr>
        <dsp:cNvPr id="0" name=""/>
        <dsp:cNvSpPr/>
      </dsp:nvSpPr>
      <dsp:spPr>
        <a:xfrm>
          <a:off x="1783386" y="1574664"/>
          <a:ext cx="936764" cy="468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/>
            <a:t>Özgüven </a:t>
          </a:r>
        </a:p>
      </dsp:txBody>
      <dsp:txXfrm>
        <a:off x="1783386" y="1574664"/>
        <a:ext cx="936764" cy="468172"/>
      </dsp:txXfrm>
    </dsp:sp>
    <dsp:sp modelId="{7396A1E4-77B6-7F49-ADDF-647829590CEC}">
      <dsp:nvSpPr>
        <dsp:cNvPr id="0" name=""/>
        <dsp:cNvSpPr/>
      </dsp:nvSpPr>
      <dsp:spPr>
        <a:xfrm>
          <a:off x="1880998" y="1933380"/>
          <a:ext cx="1678618" cy="1678703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CBAA4C-2C91-2B4D-995E-E6A4804D7AD3}">
      <dsp:nvSpPr>
        <dsp:cNvPr id="0" name=""/>
        <dsp:cNvSpPr/>
      </dsp:nvSpPr>
      <dsp:spPr>
        <a:xfrm>
          <a:off x="2251611" y="2540812"/>
          <a:ext cx="936764" cy="468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 err="1"/>
            <a:t>Özyeterlik</a:t>
          </a:r>
          <a:r>
            <a:rPr lang="tr-TR" sz="1300" kern="1200" dirty="0"/>
            <a:t> </a:t>
          </a:r>
        </a:p>
      </dsp:txBody>
      <dsp:txXfrm>
        <a:off x="2251611" y="2540812"/>
        <a:ext cx="936764" cy="468172"/>
      </dsp:txXfrm>
    </dsp:sp>
    <dsp:sp modelId="{597F992B-36D4-8143-A9D4-B505BFA89FA6}">
      <dsp:nvSpPr>
        <dsp:cNvPr id="0" name=""/>
        <dsp:cNvSpPr/>
      </dsp:nvSpPr>
      <dsp:spPr>
        <a:xfrm>
          <a:off x="1414663" y="2899528"/>
          <a:ext cx="1678618" cy="167870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29858A-CE25-D34A-9F7F-8C291BC70F94}">
      <dsp:nvSpPr>
        <dsp:cNvPr id="0" name=""/>
        <dsp:cNvSpPr/>
      </dsp:nvSpPr>
      <dsp:spPr>
        <a:xfrm>
          <a:off x="1783386" y="3507503"/>
          <a:ext cx="936764" cy="468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/>
            <a:t>Toplumsal sorumluluk</a:t>
          </a:r>
        </a:p>
      </dsp:txBody>
      <dsp:txXfrm>
        <a:off x="1783386" y="3507503"/>
        <a:ext cx="936764" cy="468172"/>
      </dsp:txXfrm>
    </dsp:sp>
    <dsp:sp modelId="{F5E59C9F-B147-0845-AEF8-A52C92E19F37}">
      <dsp:nvSpPr>
        <dsp:cNvPr id="0" name=""/>
        <dsp:cNvSpPr/>
      </dsp:nvSpPr>
      <dsp:spPr>
        <a:xfrm>
          <a:off x="2000337" y="3975675"/>
          <a:ext cx="1442144" cy="144299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291CD3-95DD-764C-81C1-E58F517FA027}">
      <dsp:nvSpPr>
        <dsp:cNvPr id="0" name=""/>
        <dsp:cNvSpPr/>
      </dsp:nvSpPr>
      <dsp:spPr>
        <a:xfrm>
          <a:off x="2251611" y="4474193"/>
          <a:ext cx="936764" cy="468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/>
            <a:t>Demokratik tutum </a:t>
          </a:r>
        </a:p>
      </dsp:txBody>
      <dsp:txXfrm>
        <a:off x="2251611" y="4474193"/>
        <a:ext cx="936764" cy="4681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E829B-3566-BE4A-B950-92987D81A85F}">
      <dsp:nvSpPr>
        <dsp:cNvPr id="0" name=""/>
        <dsp:cNvSpPr/>
      </dsp:nvSpPr>
      <dsp:spPr>
        <a:xfrm>
          <a:off x="1874523" y="0"/>
          <a:ext cx="1669595" cy="166977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2CC90-3E38-0946-B72D-DD67C52761BE}">
      <dsp:nvSpPr>
        <dsp:cNvPr id="0" name=""/>
        <dsp:cNvSpPr/>
      </dsp:nvSpPr>
      <dsp:spPr>
        <a:xfrm>
          <a:off x="2252877" y="604650"/>
          <a:ext cx="931728" cy="465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 dirty="0"/>
            <a:t>Yaparak yaşayarak</a:t>
          </a:r>
        </a:p>
      </dsp:txBody>
      <dsp:txXfrm>
        <a:off x="2252877" y="604650"/>
        <a:ext cx="931728" cy="465555"/>
      </dsp:txXfrm>
    </dsp:sp>
    <dsp:sp modelId="{411B55D1-2BFC-A240-81F3-6578D1E54320}">
      <dsp:nvSpPr>
        <dsp:cNvPr id="0" name=""/>
        <dsp:cNvSpPr/>
      </dsp:nvSpPr>
      <dsp:spPr>
        <a:xfrm>
          <a:off x="1420428" y="959692"/>
          <a:ext cx="1669595" cy="166977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E5DFCE-72AC-7243-A153-2C7F89FA9096}">
      <dsp:nvSpPr>
        <dsp:cNvPr id="0" name=""/>
        <dsp:cNvSpPr/>
      </dsp:nvSpPr>
      <dsp:spPr>
        <a:xfrm>
          <a:off x="1787169" y="1566248"/>
          <a:ext cx="931728" cy="465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 dirty="0"/>
            <a:t>Estetik</a:t>
          </a:r>
        </a:p>
      </dsp:txBody>
      <dsp:txXfrm>
        <a:off x="1787169" y="1566248"/>
        <a:ext cx="931728" cy="465555"/>
      </dsp:txXfrm>
    </dsp:sp>
    <dsp:sp modelId="{0C37C2D5-0B79-9647-A24F-22E0EEA08AE2}">
      <dsp:nvSpPr>
        <dsp:cNvPr id="0" name=""/>
        <dsp:cNvSpPr/>
      </dsp:nvSpPr>
      <dsp:spPr>
        <a:xfrm>
          <a:off x="1884257" y="1922560"/>
          <a:ext cx="1669595" cy="1669775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9330F-26F6-844C-ADBC-F97DE5ADFE43}">
      <dsp:nvSpPr>
        <dsp:cNvPr id="0" name=""/>
        <dsp:cNvSpPr/>
      </dsp:nvSpPr>
      <dsp:spPr>
        <a:xfrm>
          <a:off x="2252877" y="2527210"/>
          <a:ext cx="931728" cy="465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 dirty="0"/>
            <a:t>Yaratıcı Düşünme becerisi</a:t>
          </a:r>
        </a:p>
      </dsp:txBody>
      <dsp:txXfrm>
        <a:off x="2252877" y="2527210"/>
        <a:ext cx="931728" cy="465555"/>
      </dsp:txXfrm>
    </dsp:sp>
    <dsp:sp modelId="{7396A1E4-77B6-7F49-ADDF-647829590CEC}">
      <dsp:nvSpPr>
        <dsp:cNvPr id="0" name=""/>
        <dsp:cNvSpPr/>
      </dsp:nvSpPr>
      <dsp:spPr>
        <a:xfrm>
          <a:off x="1420428" y="2884158"/>
          <a:ext cx="1669595" cy="166977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4FE5AF-E5FB-3040-8EF7-E568BC75F02C}">
      <dsp:nvSpPr>
        <dsp:cNvPr id="0" name=""/>
        <dsp:cNvSpPr/>
      </dsp:nvSpPr>
      <dsp:spPr>
        <a:xfrm>
          <a:off x="1787169" y="3488808"/>
          <a:ext cx="931728" cy="465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 dirty="0"/>
            <a:t>Eleştirel Düşünme Becerisi</a:t>
          </a:r>
        </a:p>
      </dsp:txBody>
      <dsp:txXfrm>
        <a:off x="1787169" y="3488808"/>
        <a:ext cx="931728" cy="465555"/>
      </dsp:txXfrm>
    </dsp:sp>
    <dsp:sp modelId="{597F992B-36D4-8143-A9D4-B505BFA89FA6}">
      <dsp:nvSpPr>
        <dsp:cNvPr id="0" name=""/>
        <dsp:cNvSpPr/>
      </dsp:nvSpPr>
      <dsp:spPr>
        <a:xfrm>
          <a:off x="1884257" y="3844485"/>
          <a:ext cx="1669595" cy="1669775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2F30D-E5FC-7542-9346-CDA86313AC04}">
      <dsp:nvSpPr>
        <dsp:cNvPr id="0" name=""/>
        <dsp:cNvSpPr/>
      </dsp:nvSpPr>
      <dsp:spPr>
        <a:xfrm>
          <a:off x="2252877" y="4449136"/>
          <a:ext cx="931728" cy="465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 dirty="0"/>
            <a:t>Problem Çözme Becerisi</a:t>
          </a:r>
        </a:p>
      </dsp:txBody>
      <dsp:txXfrm>
        <a:off x="2252877" y="4449136"/>
        <a:ext cx="931728" cy="465555"/>
      </dsp:txXfrm>
    </dsp:sp>
    <dsp:sp modelId="{F5E59C9F-B147-0845-AEF8-A52C92E19F37}">
      <dsp:nvSpPr>
        <dsp:cNvPr id="0" name=""/>
        <dsp:cNvSpPr/>
      </dsp:nvSpPr>
      <dsp:spPr>
        <a:xfrm>
          <a:off x="1539439" y="4915961"/>
          <a:ext cx="1434392" cy="1435410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FF6D61-7794-164B-B8FF-A06D4139A819}">
      <dsp:nvSpPr>
        <dsp:cNvPr id="0" name=""/>
        <dsp:cNvSpPr/>
      </dsp:nvSpPr>
      <dsp:spPr>
        <a:xfrm>
          <a:off x="1787169" y="5410733"/>
          <a:ext cx="931728" cy="465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 dirty="0"/>
            <a:t>İşbirliği /Takım Çalışması</a:t>
          </a:r>
        </a:p>
      </dsp:txBody>
      <dsp:txXfrm>
        <a:off x="1787169" y="5410733"/>
        <a:ext cx="931728" cy="4655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014F3F-C4F2-9F43-BB6B-3C3B98F18CE0}">
      <dsp:nvSpPr>
        <dsp:cNvPr id="0" name=""/>
        <dsp:cNvSpPr/>
      </dsp:nvSpPr>
      <dsp:spPr>
        <a:xfrm>
          <a:off x="2375694" y="0"/>
          <a:ext cx="4195762" cy="41957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/>
            <a:t>Öğretmen yetersizliği</a:t>
          </a:r>
        </a:p>
      </dsp:txBody>
      <dsp:txXfrm>
        <a:off x="3686869" y="209788"/>
        <a:ext cx="1573410" cy="419576"/>
      </dsp:txXfrm>
    </dsp:sp>
    <dsp:sp modelId="{41B7C11F-0F97-8B45-9437-078614158210}">
      <dsp:nvSpPr>
        <dsp:cNvPr id="0" name=""/>
        <dsp:cNvSpPr/>
      </dsp:nvSpPr>
      <dsp:spPr>
        <a:xfrm>
          <a:off x="2690376" y="629364"/>
          <a:ext cx="3566397" cy="35663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/>
            <a:t>Veli tutumu </a:t>
          </a:r>
        </a:p>
      </dsp:txBody>
      <dsp:txXfrm>
        <a:off x="3704570" y="834432"/>
        <a:ext cx="1538009" cy="410135"/>
      </dsp:txXfrm>
    </dsp:sp>
    <dsp:sp modelId="{86FC7F07-F5BA-F74E-BDA5-20324AE61B78}">
      <dsp:nvSpPr>
        <dsp:cNvPr id="0" name=""/>
        <dsp:cNvSpPr/>
      </dsp:nvSpPr>
      <dsp:spPr>
        <a:xfrm>
          <a:off x="3005058" y="1258728"/>
          <a:ext cx="2937033" cy="29370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/>
            <a:t>Okul olanakları</a:t>
          </a:r>
        </a:p>
      </dsp:txBody>
      <dsp:txXfrm>
        <a:off x="3713617" y="1461383"/>
        <a:ext cx="1519914" cy="405310"/>
      </dsp:txXfrm>
    </dsp:sp>
    <dsp:sp modelId="{8B89488B-D54B-6149-B0F3-69FBBA8591C9}">
      <dsp:nvSpPr>
        <dsp:cNvPr id="0" name=""/>
        <dsp:cNvSpPr/>
      </dsp:nvSpPr>
      <dsp:spPr>
        <a:xfrm>
          <a:off x="3319740" y="1888092"/>
          <a:ext cx="2307669" cy="2307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/>
            <a:t>Zaman yönetimi </a:t>
          </a:r>
        </a:p>
      </dsp:txBody>
      <dsp:txXfrm>
        <a:off x="3850504" y="2095783"/>
        <a:ext cx="1246141" cy="415380"/>
      </dsp:txXfrm>
    </dsp:sp>
    <dsp:sp modelId="{E1B2BE31-BEE7-0B4E-BEB5-B749A91B555B}">
      <dsp:nvSpPr>
        <dsp:cNvPr id="0" name=""/>
        <dsp:cNvSpPr/>
      </dsp:nvSpPr>
      <dsp:spPr>
        <a:xfrm>
          <a:off x="3634422" y="2517457"/>
          <a:ext cx="1678304" cy="16783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/>
            <a:t>Akademik</a:t>
          </a:r>
        </a:p>
      </dsp:txBody>
      <dsp:txXfrm>
        <a:off x="3880204" y="2937033"/>
        <a:ext cx="1186740" cy="839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78393-492E-1042-A298-CC3632DF9FFB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4E4A-C2DD-8B4B-9327-DDDC3784CA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375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78393-492E-1042-A298-CC3632DF9FFB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4E4A-C2DD-8B4B-9327-DDDC3784CA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359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78393-492E-1042-A298-CC3632DF9FFB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4E4A-C2DD-8B4B-9327-DDDC3784CA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6533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78393-492E-1042-A298-CC3632DF9FFB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4E4A-C2DD-8B4B-9327-DDDC3784CAB1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2027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78393-492E-1042-A298-CC3632DF9FFB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4E4A-C2DD-8B4B-9327-DDDC3784CA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3936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78393-492E-1042-A298-CC3632DF9FFB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4E4A-C2DD-8B4B-9327-DDDC3784CA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5475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78393-492E-1042-A298-CC3632DF9FFB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4E4A-C2DD-8B4B-9327-DDDC3784CA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4411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78393-492E-1042-A298-CC3632DF9FFB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4E4A-C2DD-8B4B-9327-DDDC3784CA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8006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78393-492E-1042-A298-CC3632DF9FFB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4E4A-C2DD-8B4B-9327-DDDC3784CA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485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78393-492E-1042-A298-CC3632DF9FFB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4E4A-C2DD-8B4B-9327-DDDC3784CA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442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78393-492E-1042-A298-CC3632DF9FFB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4E4A-C2DD-8B4B-9327-DDDC3784CA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2090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78393-492E-1042-A298-CC3632DF9FFB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4E4A-C2DD-8B4B-9327-DDDC3784CA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6409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78393-492E-1042-A298-CC3632DF9FFB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4E4A-C2DD-8B4B-9327-DDDC3784CA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3940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78393-492E-1042-A298-CC3632DF9FFB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4E4A-C2DD-8B4B-9327-DDDC3784CA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383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78393-492E-1042-A298-CC3632DF9FFB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4E4A-C2DD-8B4B-9327-DDDC3784CA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3549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78393-492E-1042-A298-CC3632DF9FFB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4E4A-C2DD-8B4B-9327-DDDC3784CA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9843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78393-492E-1042-A298-CC3632DF9FFB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4E4A-C2DD-8B4B-9327-DDDC3784CA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270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FC78393-492E-1042-A298-CC3632DF9FFB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64E4A-C2DD-8B4B-9327-DDDC3784CA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91692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4DE18F4-EAC9-5840-B7C9-B4717F4AD5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111" y="1010055"/>
            <a:ext cx="10420960" cy="3329581"/>
          </a:xfrm>
        </p:spPr>
        <p:txBody>
          <a:bodyPr/>
          <a:lstStyle/>
          <a:p>
            <a:pPr algn="ctr"/>
            <a:r>
              <a:rPr lang="tr-TR" sz="5400" b="1" dirty="0"/>
              <a:t>Program Dışı Etkinliklerin Önemi ve Uygulamadaki Güçlükler </a:t>
            </a:r>
          </a:p>
        </p:txBody>
      </p:sp>
    </p:spTree>
    <p:extLst>
      <p:ext uri="{BB962C8B-B14F-4D97-AF65-F5344CB8AC3E}">
        <p14:creationId xmlns:p14="http://schemas.microsoft.com/office/powerpoint/2010/main" val="1510940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91D922DE-8D55-B546-A608-D6C1677069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7242812"/>
              </p:ext>
            </p:extLst>
          </p:nvPr>
        </p:nvGraphicFramePr>
        <p:xfrm>
          <a:off x="1165096" y="693394"/>
          <a:ext cx="10005411" cy="5138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1754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85686DE-D244-9C47-AC99-0A9C1B0ED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922275"/>
            <a:ext cx="9404723" cy="1400530"/>
          </a:xfrm>
        </p:spPr>
        <p:txBody>
          <a:bodyPr/>
          <a:lstStyle/>
          <a:p>
            <a:r>
              <a:rPr lang="tr-TR" sz="4000" b="1" dirty="0"/>
              <a:t>Program dışı etkinliklerin Üstün Yönleri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5DE9FC4-BF89-CC45-9882-12BC431F8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1494" y="2114702"/>
            <a:ext cx="8946541" cy="4195481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908FC06-8694-4945-BDFF-52A595792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40" y="2028205"/>
            <a:ext cx="9074595" cy="392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883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9A7CC842-2206-F64A-B589-FEB2AD4D76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4383996"/>
              </p:ext>
            </p:extLst>
          </p:nvPr>
        </p:nvGraphicFramePr>
        <p:xfrm>
          <a:off x="1680400" y="274742"/>
          <a:ext cx="7422849" cy="6450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6043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B669C385-1157-1F4F-B468-C7ABEAAE7A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1884174"/>
              </p:ext>
            </p:extLst>
          </p:nvPr>
        </p:nvGraphicFramePr>
        <p:xfrm>
          <a:off x="1103312" y="703713"/>
          <a:ext cx="49742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yagram 4">
            <a:extLst>
              <a:ext uri="{FF2B5EF4-FFF2-40B4-BE49-F238E27FC236}">
                <a16:creationId xmlns:a16="http://schemas.microsoft.com/office/drawing/2014/main" id="{201346F2-E4BA-B448-8235-2035F44F7F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9826674"/>
              </p:ext>
            </p:extLst>
          </p:nvPr>
        </p:nvGraphicFramePr>
        <p:xfrm>
          <a:off x="5409426" y="235831"/>
          <a:ext cx="4974281" cy="6351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21919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D13A768-992E-AB45-BBE9-EE25C9FB1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Program dışı etkinliklerin sınırlılıkları 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837584DE-74B4-0247-AF9E-DAB20A4327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5189602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8607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D45EE26-A3DD-9A4B-8D8E-B18554E5E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B02ADD7-DCE7-3749-8A34-9D43EFA26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b="1" dirty="0"/>
              <a:t>ÖNERİLER </a:t>
            </a:r>
          </a:p>
        </p:txBody>
      </p:sp>
    </p:spTree>
    <p:extLst>
      <p:ext uri="{BB962C8B-B14F-4D97-AF65-F5344CB8AC3E}">
        <p14:creationId xmlns:p14="http://schemas.microsoft.com/office/powerpoint/2010/main" val="5473148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{25EF694F-0522-5F42-83AA-26CA78C2F206}tf10001062</Template>
  <TotalTime>31</TotalTime>
  <Words>72</Words>
  <Application>Microsoft Macintosh PowerPoint</Application>
  <PresentationFormat>Geniş ekran</PresentationFormat>
  <Paragraphs>29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İyon</vt:lpstr>
      <vt:lpstr>Program Dışı Etkinliklerin Önemi ve Uygulamadaki Güçlükler </vt:lpstr>
      <vt:lpstr>PowerPoint Sunusu</vt:lpstr>
      <vt:lpstr>Program dışı etkinliklerin Üstün Yönleri </vt:lpstr>
      <vt:lpstr>PowerPoint Sunusu</vt:lpstr>
      <vt:lpstr>PowerPoint Sunusu</vt:lpstr>
      <vt:lpstr>Program dışı etkinliklerin sınırlılıkları 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User</dc:creator>
  <cp:lastModifiedBy>Ece Özdoğan</cp:lastModifiedBy>
  <cp:revision>5</cp:revision>
  <dcterms:created xsi:type="dcterms:W3CDTF">2020-04-08T19:30:37Z</dcterms:created>
  <dcterms:modified xsi:type="dcterms:W3CDTF">2020-05-05T22:27:58Z</dcterms:modified>
</cp:coreProperties>
</file>