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5" r:id="rId5"/>
    <p:sldId id="264" r:id="rId6"/>
    <p:sldId id="258" r:id="rId7"/>
    <p:sldId id="263" r:id="rId8"/>
    <p:sldId id="262" r:id="rId9"/>
    <p:sldId id="261" r:id="rId10"/>
    <p:sldId id="259" r:id="rId11"/>
    <p:sldId id="260" r:id="rId12"/>
    <p:sldId id="271" r:id="rId13"/>
    <p:sldId id="27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213C6F9-756F-4AB0-8E49-1AF6B4E7321A}"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144603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213C6F9-756F-4AB0-8E49-1AF6B4E7321A}"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379372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213C6F9-756F-4AB0-8E49-1AF6B4E7321A}"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100629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213C6F9-756F-4AB0-8E49-1AF6B4E7321A}"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1207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213C6F9-756F-4AB0-8E49-1AF6B4E7321A}"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209732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213C6F9-756F-4AB0-8E49-1AF6B4E7321A}"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145818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213C6F9-756F-4AB0-8E49-1AF6B4E7321A}" type="datetimeFigureOut">
              <a:rPr lang="tr-TR" smtClean="0"/>
              <a:t>20.03.2019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423388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213C6F9-756F-4AB0-8E49-1AF6B4E7321A}" type="datetimeFigureOut">
              <a:rPr lang="tr-TR" smtClean="0"/>
              <a:t>20.03.2019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423092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213C6F9-756F-4AB0-8E49-1AF6B4E7321A}" type="datetimeFigureOut">
              <a:rPr lang="tr-TR" smtClean="0"/>
              <a:t>20.03.2019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248994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213C6F9-756F-4AB0-8E49-1AF6B4E7321A}"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46570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213C6F9-756F-4AB0-8E49-1AF6B4E7321A}"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FD94306-9538-4CE9-90CC-C17ECA900EF4}" type="slidenum">
              <a:rPr lang="tr-TR" smtClean="0"/>
              <a:t>‹#›</a:t>
            </a:fld>
            <a:endParaRPr lang="tr-TR"/>
          </a:p>
        </p:txBody>
      </p:sp>
    </p:spTree>
    <p:extLst>
      <p:ext uri="{BB962C8B-B14F-4D97-AF65-F5344CB8AC3E}">
        <p14:creationId xmlns:p14="http://schemas.microsoft.com/office/powerpoint/2010/main" val="94690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3C6F9-756F-4AB0-8E49-1AF6B4E7321A}" type="datetimeFigureOut">
              <a:rPr lang="tr-TR" smtClean="0"/>
              <a:t>20.03.2019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94306-9538-4CE9-90CC-C17ECA900EF4}" type="slidenum">
              <a:rPr lang="tr-TR" smtClean="0"/>
              <a:t>‹#›</a:t>
            </a:fld>
            <a:endParaRPr lang="tr-TR"/>
          </a:p>
        </p:txBody>
      </p:sp>
    </p:spTree>
    <p:extLst>
      <p:ext uri="{BB962C8B-B14F-4D97-AF65-F5344CB8AC3E}">
        <p14:creationId xmlns:p14="http://schemas.microsoft.com/office/powerpoint/2010/main" val="37872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Britanya Adasındaki Viking Kökenli Yer Adları</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32045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0C5E4EC4-40A8-2A4D-A64D-4B47187826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6568" y="1825625"/>
            <a:ext cx="4018863" cy="4351338"/>
          </a:xfrm>
          <a:prstGeom prst="rect">
            <a:avLst/>
          </a:prstGeom>
        </p:spPr>
      </p:pic>
    </p:spTree>
    <p:extLst>
      <p:ext uri="{BB962C8B-B14F-4D97-AF65-F5344CB8AC3E}">
        <p14:creationId xmlns:p14="http://schemas.microsoft.com/office/powerpoint/2010/main" val="218674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Üçüncü türdekiler ise ilk Viking yerleşim yerlerine daha uzak yerlerdeki köy ve çiftliklerdir. Ancak bunlar İskandinavlarca oluşturulmamıştır. Buralar yerleşim için pek uygun olmadığından son aşamada tercih edildikleri düşünülmektedir. bu gruptakiler için –</a:t>
            </a:r>
            <a:r>
              <a:rPr lang="tr-TR" dirty="0" err="1" smtClean="0"/>
              <a:t>thorp</a:t>
            </a:r>
            <a:r>
              <a:rPr lang="tr-TR" dirty="0" smtClean="0"/>
              <a:t> (köy) son eki kullanılmıştır. Bunlara örnek olarak ise </a:t>
            </a:r>
            <a:r>
              <a:rPr lang="tr-TR" dirty="0" err="1" smtClean="0"/>
              <a:t>Scunthorpe</a:t>
            </a:r>
            <a:r>
              <a:rPr lang="tr-TR" dirty="0" smtClean="0"/>
              <a:t>, </a:t>
            </a:r>
            <a:r>
              <a:rPr lang="tr-TR" dirty="0" err="1" smtClean="0"/>
              <a:t>Mablethorpe</a:t>
            </a:r>
            <a:r>
              <a:rPr lang="tr-TR" dirty="0" smtClean="0"/>
              <a:t>, </a:t>
            </a:r>
            <a:r>
              <a:rPr lang="tr-TR" dirty="0" err="1" smtClean="0"/>
              <a:t>Swainsthorpe</a:t>
            </a:r>
            <a:r>
              <a:rPr lang="tr-TR" dirty="0" smtClean="0"/>
              <a:t> ve </a:t>
            </a:r>
            <a:r>
              <a:rPr lang="tr-TR" dirty="0" err="1" smtClean="0"/>
              <a:t>Bowthorpe</a:t>
            </a:r>
            <a:r>
              <a:rPr lang="tr-TR" dirty="0" smtClean="0"/>
              <a:t> gibi örnekler verilebilir</a:t>
            </a:r>
            <a:endParaRPr lang="tr-TR" dirty="0"/>
          </a:p>
        </p:txBody>
      </p:sp>
    </p:spTree>
    <p:extLst>
      <p:ext uri="{BB962C8B-B14F-4D97-AF65-F5344CB8AC3E}">
        <p14:creationId xmlns:p14="http://schemas.microsoft.com/office/powerpoint/2010/main" val="2786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0BAB62E4-6A39-BB45-86CF-0472972CD6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5357" y="1825625"/>
            <a:ext cx="3401286" cy="4351338"/>
          </a:xfrm>
          <a:prstGeom prst="rect">
            <a:avLst/>
          </a:prstGeom>
        </p:spPr>
      </p:pic>
    </p:spTree>
    <p:extLst>
      <p:ext uri="{BB962C8B-B14F-4D97-AF65-F5344CB8AC3E}">
        <p14:creationId xmlns:p14="http://schemas.microsoft.com/office/powerpoint/2010/main" val="291030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Bu sınıflandırmanın dışında başka ekler ile oluşturulmuş yer adları da mevcuttur. Bu yerleşimler de diğerleri gibi </a:t>
            </a:r>
            <a:r>
              <a:rPr lang="tr-TR" dirty="0" err="1" smtClean="0"/>
              <a:t>Danelaw</a:t>
            </a:r>
            <a:r>
              <a:rPr lang="tr-TR" dirty="0" smtClean="0"/>
              <a:t> şeklinde adlandırılan ve </a:t>
            </a:r>
            <a:r>
              <a:rPr lang="tr-TR" dirty="0" err="1" smtClean="0"/>
              <a:t>Wedmore</a:t>
            </a:r>
            <a:r>
              <a:rPr lang="tr-TR" dirty="0" smtClean="0"/>
              <a:t> Antlaşması ile </a:t>
            </a:r>
            <a:r>
              <a:rPr lang="tr-TR" dirty="0" err="1" smtClean="0"/>
              <a:t>Wessex</a:t>
            </a:r>
            <a:r>
              <a:rPr lang="tr-TR" dirty="0" smtClean="0"/>
              <a:t> Krallığı tarafından tanınan Dan hakimiyetindeki bölgelerde yer almaktadır. </a:t>
            </a:r>
          </a:p>
          <a:p>
            <a:r>
              <a:rPr lang="tr-TR" dirty="0" err="1" smtClean="0"/>
              <a:t>Danelaw</a:t>
            </a:r>
            <a:r>
              <a:rPr lang="tr-TR" dirty="0" smtClean="0"/>
              <a:t> ifadesi ise ilk olarak II. </a:t>
            </a:r>
            <a:r>
              <a:rPr lang="tr-TR" dirty="0" err="1" smtClean="0"/>
              <a:t>Ethelred</a:t>
            </a:r>
            <a:r>
              <a:rPr lang="tr-TR" dirty="0" smtClean="0"/>
              <a:t> dönemi (978 -1013) York başpiskoposu </a:t>
            </a:r>
            <a:r>
              <a:rPr lang="tr-TR" dirty="0" err="1" smtClean="0"/>
              <a:t>Wulfstan</a:t>
            </a:r>
            <a:r>
              <a:rPr lang="tr-TR" dirty="0" smtClean="0"/>
              <a:t> tarafından kullanılmış olup adada </a:t>
            </a:r>
            <a:r>
              <a:rPr lang="tr-TR" dirty="0" err="1" smtClean="0"/>
              <a:t>Danların</a:t>
            </a:r>
            <a:r>
              <a:rPr lang="tr-TR" dirty="0" smtClean="0"/>
              <a:t> kanunlarının geçerli olduğu coğrafyanın sınırlarını çizmek amacıyla kullanılmıştır. </a:t>
            </a:r>
            <a:r>
              <a:rPr lang="tr-TR" dirty="0" err="1" smtClean="0"/>
              <a:t>Danelaw</a:t>
            </a:r>
            <a:r>
              <a:rPr lang="tr-TR" dirty="0" smtClean="0"/>
              <a:t>, sınırları dönem </a:t>
            </a:r>
            <a:r>
              <a:rPr lang="tr-TR" dirty="0" err="1" smtClean="0"/>
              <a:t>dönem</a:t>
            </a:r>
            <a:r>
              <a:rPr lang="tr-TR" dirty="0" smtClean="0"/>
              <a:t> değişse de temelde on beş bölgeden oluşmaktadır. Bunlar ise Yorkshire, </a:t>
            </a:r>
            <a:r>
              <a:rPr lang="tr-TR" dirty="0" err="1" smtClean="0"/>
              <a:t>Nottinghamshire</a:t>
            </a:r>
            <a:r>
              <a:rPr lang="tr-TR" dirty="0" smtClean="0"/>
              <a:t>, </a:t>
            </a:r>
            <a:r>
              <a:rPr lang="tr-TR" dirty="0" err="1" smtClean="0"/>
              <a:t>Derbyshire</a:t>
            </a:r>
            <a:r>
              <a:rPr lang="tr-TR" dirty="0" smtClean="0"/>
              <a:t>, </a:t>
            </a:r>
            <a:r>
              <a:rPr lang="tr-TR" dirty="0" err="1" smtClean="0"/>
              <a:t>Leicestershire</a:t>
            </a:r>
            <a:r>
              <a:rPr lang="tr-TR" dirty="0" smtClean="0"/>
              <a:t>, Lincolnshire, </a:t>
            </a:r>
            <a:r>
              <a:rPr lang="tr-TR" dirty="0" err="1" smtClean="0"/>
              <a:t>Northamptonshire</a:t>
            </a:r>
            <a:r>
              <a:rPr lang="tr-TR" dirty="0" smtClean="0"/>
              <a:t>, </a:t>
            </a:r>
            <a:r>
              <a:rPr lang="tr-TR" dirty="0" err="1" smtClean="0"/>
              <a:t>Huntingdonshire</a:t>
            </a:r>
            <a:r>
              <a:rPr lang="tr-TR" dirty="0" smtClean="0"/>
              <a:t>, </a:t>
            </a:r>
            <a:r>
              <a:rPr lang="tr-TR" dirty="0" err="1" smtClean="0"/>
              <a:t>Cambridgeshire</a:t>
            </a:r>
            <a:r>
              <a:rPr lang="tr-TR" dirty="0" smtClean="0"/>
              <a:t>, </a:t>
            </a:r>
            <a:r>
              <a:rPr lang="tr-TR" dirty="0" err="1" smtClean="0"/>
              <a:t>Beldfordshire</a:t>
            </a:r>
            <a:r>
              <a:rPr lang="tr-TR" dirty="0" smtClean="0"/>
              <a:t>, Norfolk, </a:t>
            </a:r>
            <a:r>
              <a:rPr lang="tr-TR" dirty="0" err="1" smtClean="0"/>
              <a:t>Suffolk</a:t>
            </a:r>
            <a:r>
              <a:rPr lang="tr-TR" dirty="0" smtClean="0"/>
              <a:t>, </a:t>
            </a:r>
            <a:r>
              <a:rPr lang="tr-TR" dirty="0" err="1" smtClean="0"/>
              <a:t>Essex</a:t>
            </a:r>
            <a:r>
              <a:rPr lang="tr-TR" dirty="0" smtClean="0"/>
              <a:t>, </a:t>
            </a:r>
            <a:r>
              <a:rPr lang="tr-TR" dirty="0" err="1" smtClean="0"/>
              <a:t>Hertfordshire</a:t>
            </a:r>
            <a:r>
              <a:rPr lang="tr-TR" dirty="0" smtClean="0"/>
              <a:t>, </a:t>
            </a:r>
            <a:r>
              <a:rPr lang="tr-TR" dirty="0" err="1" smtClean="0"/>
              <a:t>Middlesex</a:t>
            </a:r>
            <a:r>
              <a:rPr lang="tr-TR" dirty="0" smtClean="0"/>
              <a:t> ve </a:t>
            </a:r>
            <a:r>
              <a:rPr lang="tr-TR" dirty="0" err="1" smtClean="0"/>
              <a:t>Buckinghamshire’dır</a:t>
            </a:r>
            <a:r>
              <a:rPr lang="tr-TR" dirty="0" smtClean="0"/>
              <a:t>. </a:t>
            </a:r>
          </a:p>
          <a:p>
            <a:endParaRPr lang="tr-TR" dirty="0"/>
          </a:p>
        </p:txBody>
      </p:sp>
    </p:spTree>
    <p:extLst>
      <p:ext uri="{BB962C8B-B14F-4D97-AF65-F5344CB8AC3E}">
        <p14:creationId xmlns:p14="http://schemas.microsoft.com/office/powerpoint/2010/main" val="379488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BC353CCB-4804-A746-AAC8-2230B2F005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9287" y="1825625"/>
            <a:ext cx="4673425" cy="4351338"/>
          </a:xfrm>
          <a:prstGeom prst="rect">
            <a:avLst/>
          </a:prstGeom>
        </p:spPr>
      </p:pic>
    </p:spTree>
    <p:extLst>
      <p:ext uri="{BB962C8B-B14F-4D97-AF65-F5344CB8AC3E}">
        <p14:creationId xmlns:p14="http://schemas.microsoft.com/office/powerpoint/2010/main" val="100451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A2E939C3-8FD3-4E44-8505-22E87CB093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2141" y="1825625"/>
            <a:ext cx="4787718" cy="4351338"/>
          </a:xfrm>
          <a:prstGeom prst="rect">
            <a:avLst/>
          </a:prstGeom>
        </p:spPr>
      </p:pic>
    </p:spTree>
    <p:extLst>
      <p:ext uri="{BB962C8B-B14F-4D97-AF65-F5344CB8AC3E}">
        <p14:creationId xmlns:p14="http://schemas.microsoft.com/office/powerpoint/2010/main" val="222071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98DA67DD-5CD7-E04C-BC41-51D7E7E2EB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2842" y="1825625"/>
            <a:ext cx="4746315" cy="4351338"/>
          </a:xfrm>
          <a:prstGeom prst="rect">
            <a:avLst/>
          </a:prstGeom>
        </p:spPr>
      </p:pic>
    </p:spTree>
    <p:extLst>
      <p:ext uri="{BB962C8B-B14F-4D97-AF65-F5344CB8AC3E}">
        <p14:creationId xmlns:p14="http://schemas.microsoft.com/office/powerpoint/2010/main" val="233027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7F9670A0-A236-9940-9BE8-06C37964C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139" y="1825625"/>
            <a:ext cx="4211722" cy="4351338"/>
          </a:xfrm>
          <a:prstGeom prst="rect">
            <a:avLst/>
          </a:prstGeom>
        </p:spPr>
      </p:pic>
    </p:spTree>
    <p:extLst>
      <p:ext uri="{BB962C8B-B14F-4D97-AF65-F5344CB8AC3E}">
        <p14:creationId xmlns:p14="http://schemas.microsoft.com/office/powerpoint/2010/main" val="59330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İkinci türdekiler Danca kökenli bir şahıs adı ile yine Danca –</a:t>
            </a:r>
            <a:r>
              <a:rPr lang="tr-TR" dirty="0" err="1" smtClean="0"/>
              <a:t>by</a:t>
            </a:r>
            <a:r>
              <a:rPr lang="tr-TR" dirty="0" smtClean="0"/>
              <a:t> (köy ve çiftlikler için kullanılır) son ekinin birleştirilmesinden oluşturulmuştur ve 800 kadar olduğu tespit edilen bu isimlerden bazılarına örnek olarak </a:t>
            </a:r>
            <a:r>
              <a:rPr lang="tr-TR" dirty="0" err="1" smtClean="0"/>
              <a:t>Derby</a:t>
            </a:r>
            <a:r>
              <a:rPr lang="tr-TR" dirty="0" smtClean="0"/>
              <a:t>, </a:t>
            </a:r>
            <a:r>
              <a:rPr lang="tr-TR" dirty="0" err="1" smtClean="0"/>
              <a:t>Whitby</a:t>
            </a:r>
            <a:r>
              <a:rPr lang="tr-TR" dirty="0" smtClean="0"/>
              <a:t>, </a:t>
            </a:r>
            <a:r>
              <a:rPr lang="tr-TR" dirty="0" err="1" smtClean="0"/>
              <a:t>Selby</a:t>
            </a:r>
            <a:r>
              <a:rPr lang="tr-TR" dirty="0" smtClean="0"/>
              <a:t> ve </a:t>
            </a:r>
            <a:r>
              <a:rPr lang="tr-TR" dirty="0" err="1" smtClean="0"/>
              <a:t>Danby</a:t>
            </a:r>
            <a:r>
              <a:rPr lang="tr-TR" dirty="0" smtClean="0"/>
              <a:t> gibi yer isimleri verilebilir. Bu şekilde isimlendirilen yerlerin İskandinavlar tarafından oluşturulduğu sonucu çıkmaktadır. </a:t>
            </a:r>
          </a:p>
          <a:p>
            <a:endParaRPr lang="tr-TR" dirty="0"/>
          </a:p>
        </p:txBody>
      </p:sp>
    </p:spTree>
    <p:extLst>
      <p:ext uri="{BB962C8B-B14F-4D97-AF65-F5344CB8AC3E}">
        <p14:creationId xmlns:p14="http://schemas.microsoft.com/office/powerpoint/2010/main" val="224161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E6FBDFA1-A05B-E04A-8EF5-19D68579D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7179" y="1825625"/>
            <a:ext cx="5077641" cy="4351338"/>
          </a:xfrm>
          <a:prstGeom prst="rect">
            <a:avLst/>
          </a:prstGeom>
        </p:spPr>
      </p:pic>
    </p:spTree>
    <p:extLst>
      <p:ext uri="{BB962C8B-B14F-4D97-AF65-F5344CB8AC3E}">
        <p14:creationId xmlns:p14="http://schemas.microsoft.com/office/powerpoint/2010/main" val="83684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0B000A21-41C5-B74F-8F5F-5166C1A0B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8239" y="1825625"/>
            <a:ext cx="4535521" cy="4351338"/>
          </a:xfrm>
          <a:prstGeom prst="rect">
            <a:avLst/>
          </a:prstGeom>
        </p:spPr>
      </p:pic>
    </p:spTree>
    <p:extLst>
      <p:ext uri="{BB962C8B-B14F-4D97-AF65-F5344CB8AC3E}">
        <p14:creationId xmlns:p14="http://schemas.microsoft.com/office/powerpoint/2010/main" val="183924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A407286F-7A6F-8548-85B1-4C937CCF53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3558" y="1825625"/>
            <a:ext cx="4584884" cy="4351338"/>
          </a:xfrm>
          <a:prstGeom prst="rect">
            <a:avLst/>
          </a:prstGeom>
        </p:spPr>
      </p:pic>
    </p:spTree>
    <p:extLst>
      <p:ext uri="{BB962C8B-B14F-4D97-AF65-F5344CB8AC3E}">
        <p14:creationId xmlns:p14="http://schemas.microsoft.com/office/powerpoint/2010/main" val="29788548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229</Words>
  <Application>Microsoft Office PowerPoint</Application>
  <PresentationFormat>Geniş ekran</PresentationFormat>
  <Paragraphs>5</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Teması</vt:lpstr>
      <vt:lpstr>Britanya Adasındaki Viking Kökenli Yer Adları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Britanya Adasındaki Viking Kökenli Yer Adları</dc:title>
  <dc:creator>Mert kozan</dc:creator>
  <cp:lastModifiedBy>Mert kozan</cp:lastModifiedBy>
  <cp:revision>2</cp:revision>
  <dcterms:created xsi:type="dcterms:W3CDTF">2019-03-20T13:21:15Z</dcterms:created>
  <dcterms:modified xsi:type="dcterms:W3CDTF">2019-03-20T14:11:35Z</dcterms:modified>
</cp:coreProperties>
</file>