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4" r:id="rId1"/>
  </p:sldMasterIdLst>
  <p:notesMasterIdLst>
    <p:notesMasterId r:id="rId22"/>
  </p:notesMasterIdLst>
  <p:sldIdLst>
    <p:sldId id="256" r:id="rId2"/>
    <p:sldId id="281" r:id="rId3"/>
    <p:sldId id="282" r:id="rId4"/>
    <p:sldId id="283" r:id="rId5"/>
    <p:sldId id="284" r:id="rId6"/>
    <p:sldId id="285" r:id="rId7"/>
    <p:sldId id="286" r:id="rId8"/>
    <p:sldId id="287" r:id="rId9"/>
    <p:sldId id="288" r:id="rId10"/>
    <p:sldId id="289" r:id="rId11"/>
    <p:sldId id="290" r:id="rId12"/>
    <p:sldId id="291" r:id="rId13"/>
    <p:sldId id="292" r:id="rId14"/>
    <p:sldId id="293" r:id="rId15"/>
    <p:sldId id="294" r:id="rId16"/>
    <p:sldId id="295" r:id="rId17"/>
    <p:sldId id="296" r:id="rId18"/>
    <p:sldId id="297" r:id="rId19"/>
    <p:sldId id="298" r:id="rId20"/>
    <p:sldId id="280" r:id="rId21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333"/>
    <p:restoredTop sz="93077"/>
  </p:normalViewPr>
  <p:slideViewPr>
    <p:cSldViewPr snapToGrid="0">
      <p:cViewPr varScale="1">
        <p:scale>
          <a:sx n="59" d="100"/>
          <a:sy n="59" d="100"/>
        </p:scale>
        <p:origin x="1024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7D5C32C-C32A-AA43-906E-F573206A9E13}" type="datetimeFigureOut">
              <a:rPr lang="tr-TR" smtClean="0"/>
              <a:t>19.01.2020</a:t>
            </a:fld>
            <a:endParaRPr lang="tr-TR"/>
          </a:p>
        </p:txBody>
      </p:sp>
      <p:sp>
        <p:nvSpPr>
          <p:cNvPr id="4" name="Slayt Resmi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1870C42-C760-FE42-9DE3-EDA54A2324D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418524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C4082-2199-4B6F-80B0-AE685C09201C}" type="datetimeFigureOut">
              <a:rPr lang="tr-TR" smtClean="0"/>
              <a:t>19.01.2020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766D6-23FB-4FEB-A2F5-F92C02791B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641709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C4082-2199-4B6F-80B0-AE685C09201C}" type="datetimeFigureOut">
              <a:rPr lang="tr-TR" smtClean="0"/>
              <a:t>19.01.2020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766D6-23FB-4FEB-A2F5-F92C02791B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794331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C4082-2199-4B6F-80B0-AE685C09201C}" type="datetimeFigureOut">
              <a:rPr lang="tr-TR" smtClean="0"/>
              <a:t>19.01.2020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766D6-23FB-4FEB-A2F5-F92C02791B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7494038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C4082-2199-4B6F-80B0-AE685C09201C}" type="datetimeFigureOut">
              <a:rPr lang="tr-TR" smtClean="0"/>
              <a:t>19.01.2020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766D6-23FB-4FEB-A2F5-F92C02791B6D}" type="slidenum">
              <a:rPr lang="tr-TR" smtClean="0"/>
              <a:t>‹#›</a:t>
            </a:fld>
            <a:endParaRPr lang="tr-TR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24564287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C4082-2199-4B6F-80B0-AE685C09201C}" type="datetimeFigureOut">
              <a:rPr lang="tr-TR" smtClean="0"/>
              <a:t>19.01.2020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766D6-23FB-4FEB-A2F5-F92C02791B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6146929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ütu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C4082-2199-4B6F-80B0-AE685C09201C}" type="datetimeFigureOut">
              <a:rPr lang="tr-TR" smtClean="0"/>
              <a:t>19.01.2020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766D6-23FB-4FEB-A2F5-F92C02791B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0264445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Resim Sütu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simgeyi tıklatın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simgeyi tıklatın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simgeyi tıklatın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C4082-2199-4B6F-80B0-AE685C09201C}" type="datetimeFigureOut">
              <a:rPr lang="tr-TR" smtClean="0"/>
              <a:t>19.01.2020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766D6-23FB-4FEB-A2F5-F92C02791B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1543242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C4082-2199-4B6F-80B0-AE685C09201C}" type="datetimeFigureOut">
              <a:rPr lang="tr-TR" smtClean="0"/>
              <a:t>19.01.2020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766D6-23FB-4FEB-A2F5-F92C02791B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2354714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C4082-2199-4B6F-80B0-AE685C09201C}" type="datetimeFigureOut">
              <a:rPr lang="tr-TR" smtClean="0"/>
              <a:t>19.01.2020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766D6-23FB-4FEB-A2F5-F92C02791B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024750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C4082-2199-4B6F-80B0-AE685C09201C}" type="datetimeFigureOut">
              <a:rPr lang="tr-TR" smtClean="0"/>
              <a:t>19.01.2020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766D6-23FB-4FEB-A2F5-F92C02791B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175791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C4082-2199-4B6F-80B0-AE685C09201C}" type="datetimeFigureOut">
              <a:rPr lang="tr-TR" smtClean="0"/>
              <a:t>19.01.2020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766D6-23FB-4FEB-A2F5-F92C02791B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016115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C4082-2199-4B6F-80B0-AE685C09201C}" type="datetimeFigureOut">
              <a:rPr lang="tr-TR" smtClean="0"/>
              <a:t>19.01.2020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766D6-23FB-4FEB-A2F5-F92C02791B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278748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C4082-2199-4B6F-80B0-AE685C09201C}" type="datetimeFigureOut">
              <a:rPr lang="tr-TR" smtClean="0"/>
              <a:t>19.01.2020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766D6-23FB-4FEB-A2F5-F92C02791B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602734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C4082-2199-4B6F-80B0-AE685C09201C}" type="datetimeFigureOut">
              <a:rPr lang="tr-TR" smtClean="0"/>
              <a:t>19.01.2020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766D6-23FB-4FEB-A2F5-F92C02791B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52570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C4082-2199-4B6F-80B0-AE685C09201C}" type="datetimeFigureOut">
              <a:rPr lang="tr-TR" smtClean="0"/>
              <a:t>19.01.2020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766D6-23FB-4FEB-A2F5-F92C02791B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062915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C4082-2199-4B6F-80B0-AE685C09201C}" type="datetimeFigureOut">
              <a:rPr lang="tr-TR" smtClean="0"/>
              <a:t>19.01.2020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766D6-23FB-4FEB-A2F5-F92C02791B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89087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C4082-2199-4B6F-80B0-AE685C09201C}" type="datetimeFigureOut">
              <a:rPr lang="tr-TR" smtClean="0"/>
              <a:t>19.01.2020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766D6-23FB-4FEB-A2F5-F92C02791B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188125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8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82AC4082-2199-4B6F-80B0-AE685C09201C}" type="datetimeFigureOut">
              <a:rPr lang="tr-TR" smtClean="0"/>
              <a:t>19.01.2020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0FA766D6-23FB-4FEB-A2F5-F92C02791B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434308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  <p:sldLayoutId id="2147483718" r:id="rId4"/>
    <p:sldLayoutId id="2147483719" r:id="rId5"/>
    <p:sldLayoutId id="2147483720" r:id="rId6"/>
    <p:sldLayoutId id="2147483721" r:id="rId7"/>
    <p:sldLayoutId id="2147483722" r:id="rId8"/>
    <p:sldLayoutId id="2147483723" r:id="rId9"/>
    <p:sldLayoutId id="2147483724" r:id="rId10"/>
    <p:sldLayoutId id="2147483725" r:id="rId11"/>
    <p:sldLayoutId id="2147483726" r:id="rId12"/>
    <p:sldLayoutId id="2147483727" r:id="rId13"/>
    <p:sldLayoutId id="2147483728" r:id="rId14"/>
    <p:sldLayoutId id="2147483729" r:id="rId15"/>
    <p:sldLayoutId id="2147483730" r:id="rId16"/>
    <p:sldLayoutId id="2147483731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nbtecer@ankara.edu.tr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806096" y="1388126"/>
            <a:ext cx="8689976" cy="2543058"/>
          </a:xfrm>
          <a:ln/>
          <a:effectLst>
            <a:glow rad="101600">
              <a:schemeClr val="accent3">
                <a:satMod val="175000"/>
                <a:alpha val="40000"/>
              </a:schemeClr>
            </a:glow>
            <a:outerShdw blurRad="63500" dist="25400" dir="5400000" algn="ctr" rotWithShape="0">
              <a:srgbClr val="000000">
                <a:alpha val="69000"/>
              </a:srgbClr>
            </a:outerShdw>
          </a:effectLst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tr-TR" sz="8800" dirty="0"/>
              <a:t>DÜNYA MUTFAK KÜLTÜRÜ</a:t>
            </a:r>
          </a:p>
        </p:txBody>
      </p:sp>
      <p:sp>
        <p:nvSpPr>
          <p:cNvPr id="4" name="object 6"/>
          <p:cNvSpPr txBox="1">
            <a:spLocks noGrp="1"/>
          </p:cNvSpPr>
          <p:nvPr>
            <p:ph type="subTitle" idx="1"/>
          </p:nvPr>
        </p:nvSpPr>
        <p:spPr>
          <a:xfrm>
            <a:off x="1806096" y="4095521"/>
            <a:ext cx="8689976" cy="2153666"/>
          </a:xfrm>
          <a:prstGeom prst="rect">
            <a:avLst/>
          </a:prstGeom>
          <a:solidFill>
            <a:schemeClr val="accent6">
              <a:lumMod val="75000"/>
            </a:schemeClr>
          </a:solidFill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txBody>
          <a:bodyPr vert="horz" wrap="square" lIns="0" tIns="17399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70"/>
              </a:spcBef>
            </a:pPr>
            <a:r>
              <a:rPr sz="3200" spc="-175" dirty="0">
                <a:solidFill>
                  <a:schemeClr val="bg1"/>
                </a:solidFill>
                <a:latin typeface="Verdana"/>
                <a:cs typeface="Verdana"/>
              </a:rPr>
              <a:t>NİLGÜN </a:t>
            </a:r>
            <a:r>
              <a:rPr sz="3200" spc="-215" dirty="0">
                <a:solidFill>
                  <a:schemeClr val="bg1"/>
                </a:solidFill>
                <a:latin typeface="Verdana"/>
                <a:cs typeface="Verdana"/>
              </a:rPr>
              <a:t>BAŞAK</a:t>
            </a:r>
            <a:r>
              <a:rPr sz="3200" spc="-440" dirty="0">
                <a:solidFill>
                  <a:schemeClr val="bg1"/>
                </a:solidFill>
                <a:latin typeface="Verdana"/>
                <a:cs typeface="Verdana"/>
              </a:rPr>
              <a:t> </a:t>
            </a:r>
            <a:r>
              <a:rPr sz="3200" spc="-260" dirty="0">
                <a:solidFill>
                  <a:schemeClr val="bg1"/>
                </a:solidFill>
                <a:latin typeface="Verdana"/>
                <a:cs typeface="Verdana"/>
              </a:rPr>
              <a:t>TECER</a:t>
            </a:r>
            <a:endParaRPr sz="3200" dirty="0">
              <a:solidFill>
                <a:schemeClr val="bg1"/>
              </a:solidFill>
              <a:latin typeface="Verdana"/>
              <a:cs typeface="Verdana"/>
            </a:endParaRPr>
          </a:p>
          <a:p>
            <a:pPr marL="927735" marR="920750" indent="635" algn="ctr">
              <a:lnSpc>
                <a:spcPct val="128200"/>
              </a:lnSpc>
              <a:spcBef>
                <a:spcPts val="30"/>
              </a:spcBef>
            </a:pPr>
            <a:r>
              <a:rPr sz="2400" spc="-105" dirty="0">
                <a:solidFill>
                  <a:schemeClr val="bg1"/>
                </a:solidFill>
                <a:latin typeface="Verdana"/>
                <a:cs typeface="Verdana"/>
              </a:rPr>
              <a:t>ÖĞRETİM </a:t>
            </a:r>
            <a:r>
              <a:rPr sz="2400" spc="-165" dirty="0">
                <a:solidFill>
                  <a:schemeClr val="bg1"/>
                </a:solidFill>
                <a:latin typeface="Verdana"/>
                <a:cs typeface="Verdana"/>
              </a:rPr>
              <a:t>GÖREVLİSİ  </a:t>
            </a:r>
            <a:endParaRPr lang="tr-TR" sz="2400" spc="-165" dirty="0">
              <a:solidFill>
                <a:schemeClr val="bg1"/>
              </a:solidFill>
              <a:latin typeface="Verdana"/>
              <a:cs typeface="Verdana"/>
            </a:endParaRPr>
          </a:p>
          <a:p>
            <a:pPr marL="927735" marR="920750" indent="635" algn="ctr">
              <a:lnSpc>
                <a:spcPct val="128200"/>
              </a:lnSpc>
              <a:spcBef>
                <a:spcPts val="30"/>
              </a:spcBef>
            </a:pPr>
            <a:r>
              <a:rPr sz="1600" spc="-15" dirty="0">
                <a:solidFill>
                  <a:schemeClr val="bg1"/>
                </a:solidFill>
                <a:latin typeface="Verdana"/>
                <a:cs typeface="Verdana"/>
              </a:rPr>
              <a:t>ANKARA</a:t>
            </a:r>
            <a:r>
              <a:rPr sz="1600" spc="-210" dirty="0">
                <a:solidFill>
                  <a:schemeClr val="bg1"/>
                </a:solidFill>
                <a:latin typeface="Verdana"/>
                <a:cs typeface="Verdana"/>
              </a:rPr>
              <a:t> </a:t>
            </a:r>
            <a:r>
              <a:rPr sz="1600" spc="-280" dirty="0">
                <a:solidFill>
                  <a:schemeClr val="bg1"/>
                </a:solidFill>
                <a:latin typeface="Verdana"/>
                <a:cs typeface="Verdana"/>
              </a:rPr>
              <a:t>ÜNİVERSİTESİ</a:t>
            </a:r>
            <a:endParaRPr sz="1600" dirty="0">
              <a:solidFill>
                <a:schemeClr val="bg1"/>
              </a:solidFill>
              <a:latin typeface="Verdana"/>
              <a:cs typeface="Verdana"/>
            </a:endParaRPr>
          </a:p>
          <a:p>
            <a:pPr algn="ctr">
              <a:lnSpc>
                <a:spcPct val="100000"/>
              </a:lnSpc>
              <a:spcBef>
                <a:spcPts val="770"/>
              </a:spcBef>
            </a:pPr>
            <a:r>
              <a:rPr sz="1600" spc="-135" dirty="0">
                <a:solidFill>
                  <a:schemeClr val="bg1"/>
                </a:solidFill>
                <a:latin typeface="Verdana"/>
                <a:cs typeface="Verdana"/>
              </a:rPr>
              <a:t>KALECİK </a:t>
            </a:r>
            <a:r>
              <a:rPr sz="1600" spc="-190" dirty="0">
                <a:solidFill>
                  <a:schemeClr val="bg1"/>
                </a:solidFill>
                <a:latin typeface="Verdana"/>
                <a:cs typeface="Verdana"/>
              </a:rPr>
              <a:t>MESLEK</a:t>
            </a:r>
            <a:r>
              <a:rPr sz="1600" spc="-204" dirty="0">
                <a:solidFill>
                  <a:schemeClr val="bg1"/>
                </a:solidFill>
                <a:latin typeface="Verdana"/>
                <a:cs typeface="Verdana"/>
              </a:rPr>
              <a:t> </a:t>
            </a:r>
            <a:r>
              <a:rPr sz="1600" spc="-175" dirty="0">
                <a:solidFill>
                  <a:schemeClr val="bg1"/>
                </a:solidFill>
                <a:latin typeface="Verdana"/>
                <a:cs typeface="Verdana"/>
              </a:rPr>
              <a:t>YÜKSEKOKULU</a:t>
            </a:r>
            <a:endParaRPr sz="1600" dirty="0">
              <a:solidFill>
                <a:schemeClr val="bg1"/>
              </a:solidFill>
              <a:latin typeface="Verdana"/>
              <a:cs typeface="Verdana"/>
            </a:endParaRPr>
          </a:p>
          <a:p>
            <a:pPr algn="ctr">
              <a:lnSpc>
                <a:spcPct val="100000"/>
              </a:lnSpc>
              <a:spcBef>
                <a:spcPts val="765"/>
              </a:spcBef>
            </a:pPr>
            <a:r>
              <a:rPr sz="1600" spc="-114" dirty="0">
                <a:solidFill>
                  <a:schemeClr val="bg1"/>
                </a:solidFill>
                <a:latin typeface="Verdana"/>
                <a:cs typeface="Verdana"/>
              </a:rPr>
              <a:t>E-posta:</a:t>
            </a:r>
            <a:r>
              <a:rPr sz="1600" spc="-175" dirty="0">
                <a:solidFill>
                  <a:schemeClr val="bg1"/>
                </a:solidFill>
                <a:latin typeface="Verdana"/>
                <a:cs typeface="Verdana"/>
              </a:rPr>
              <a:t> </a:t>
            </a:r>
            <a:r>
              <a:rPr lang="tr-TR" sz="1600" cap="none" spc="-35" dirty="0">
                <a:solidFill>
                  <a:schemeClr val="bg1"/>
                </a:solidFill>
                <a:latin typeface="Verdana"/>
                <a:cs typeface="Verdana"/>
                <a:hlinkClick r:id="rId2"/>
              </a:rPr>
              <a:t>nbtecer@ankara.edu.tr</a:t>
            </a:r>
            <a:endParaRPr lang="tr-TR" sz="1600" cap="none" dirty="0">
              <a:solidFill>
                <a:schemeClr val="bg1"/>
              </a:solidFill>
              <a:latin typeface="Verdana"/>
              <a:cs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44259422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00F36779-81D3-CC4E-8674-BB43006D7C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İTALYAN MUTFAĞINDAN ÖRNEKLER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79976CF-E9ED-E54E-A668-9B05EE98C4BD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tr-TR" dirty="0"/>
              <a:t>MAKARNA VE NOHUT ÇORBASI </a:t>
            </a:r>
          </a:p>
        </p:txBody>
      </p:sp>
    </p:spTree>
    <p:extLst>
      <p:ext uri="{BB962C8B-B14F-4D97-AF65-F5344CB8AC3E}">
        <p14:creationId xmlns:p14="http://schemas.microsoft.com/office/powerpoint/2010/main" val="207344218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00F36779-81D3-CC4E-8674-BB43006D7C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İTALYAN MUTFAĞINDAN ÖRNEKLER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79976CF-E9ED-E54E-A668-9B05EE98C4BD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tr-TR" dirty="0"/>
              <a:t>KIZARMIŞ ENGİNAR</a:t>
            </a:r>
          </a:p>
        </p:txBody>
      </p:sp>
    </p:spTree>
    <p:extLst>
      <p:ext uri="{BB962C8B-B14F-4D97-AF65-F5344CB8AC3E}">
        <p14:creationId xmlns:p14="http://schemas.microsoft.com/office/powerpoint/2010/main" val="421586119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00F36779-81D3-CC4E-8674-BB43006D7C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İTALYAN MUTFAĞINDAN ÖRNEKLER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79976CF-E9ED-E54E-A668-9B05EE98C4BD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tr-TR" dirty="0"/>
              <a:t>EMİLİA-ROMAGNA SALATASI</a:t>
            </a:r>
          </a:p>
        </p:txBody>
      </p:sp>
    </p:spTree>
    <p:extLst>
      <p:ext uri="{BB962C8B-B14F-4D97-AF65-F5344CB8AC3E}">
        <p14:creationId xmlns:p14="http://schemas.microsoft.com/office/powerpoint/2010/main" val="417233905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00F36779-81D3-CC4E-8674-BB43006D7C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İTALYAN MUTFAĞINDAN ÖRNEKLER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79976CF-E9ED-E54E-A668-9B05EE98C4BD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tr-TR" dirty="0"/>
              <a:t>DOMATES SOSU</a:t>
            </a:r>
          </a:p>
        </p:txBody>
      </p:sp>
    </p:spTree>
    <p:extLst>
      <p:ext uri="{BB962C8B-B14F-4D97-AF65-F5344CB8AC3E}">
        <p14:creationId xmlns:p14="http://schemas.microsoft.com/office/powerpoint/2010/main" val="382330262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00F36779-81D3-CC4E-8674-BB43006D7C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İTALYAN MUTFAĞINDAN ÖRNEKLER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79976CF-E9ED-E54E-A668-9B05EE98C4BD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tr-TR" dirty="0"/>
              <a:t>NDUJA’LI DENİZTARAĞI</a:t>
            </a:r>
          </a:p>
        </p:txBody>
      </p:sp>
    </p:spTree>
    <p:extLst>
      <p:ext uri="{BB962C8B-B14F-4D97-AF65-F5344CB8AC3E}">
        <p14:creationId xmlns:p14="http://schemas.microsoft.com/office/powerpoint/2010/main" val="348453004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00F36779-81D3-CC4E-8674-BB43006D7C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İTALYAN MUTFAĞINDAN ÖRNEKLER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79976CF-E9ED-E54E-A668-9B05EE98C4BD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tr-TR" dirty="0"/>
              <a:t>CALABRİA USÜLÜ BAHARATLI TAVUK</a:t>
            </a:r>
          </a:p>
        </p:txBody>
      </p:sp>
    </p:spTree>
    <p:extLst>
      <p:ext uri="{BB962C8B-B14F-4D97-AF65-F5344CB8AC3E}">
        <p14:creationId xmlns:p14="http://schemas.microsoft.com/office/powerpoint/2010/main" val="50278576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00F36779-81D3-CC4E-8674-BB43006D7C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İTALYAN MUTFAĞINDAN ÖRNEKLER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79976CF-E9ED-E54E-A668-9B05EE98C4BD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tr-TR" dirty="0"/>
              <a:t>SARDALYALI, KURU ÜZÜMLÜ, ÇAMFISTIKLI GEMELLİ</a:t>
            </a:r>
          </a:p>
        </p:txBody>
      </p:sp>
    </p:spTree>
    <p:extLst>
      <p:ext uri="{BB962C8B-B14F-4D97-AF65-F5344CB8AC3E}">
        <p14:creationId xmlns:p14="http://schemas.microsoft.com/office/powerpoint/2010/main" val="406180629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00F36779-81D3-CC4E-8674-BB43006D7C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İTALYAN MUTFAĞINDAN ÖRNEKLER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79976CF-E9ED-E54E-A668-9B05EE98C4BD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tr-TR" dirty="0"/>
              <a:t>MESSİNA USÜLÜ KILIÇ BALIĞI </a:t>
            </a:r>
          </a:p>
        </p:txBody>
      </p:sp>
    </p:spTree>
    <p:extLst>
      <p:ext uri="{BB962C8B-B14F-4D97-AF65-F5344CB8AC3E}">
        <p14:creationId xmlns:p14="http://schemas.microsoft.com/office/powerpoint/2010/main" val="428463701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00F36779-81D3-CC4E-8674-BB43006D7C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İTALYAN MUTFAĞINDAN ÖRNEKLER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79976CF-E9ED-E54E-A668-9B05EE98C4BD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tr-TR" dirty="0"/>
              <a:t>ŞEFTALİ TATLISI</a:t>
            </a:r>
          </a:p>
        </p:txBody>
      </p:sp>
    </p:spTree>
    <p:extLst>
      <p:ext uri="{BB962C8B-B14F-4D97-AF65-F5344CB8AC3E}">
        <p14:creationId xmlns:p14="http://schemas.microsoft.com/office/powerpoint/2010/main" val="44896332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00F36779-81D3-CC4E-8674-BB43006D7C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İTALYAN MUTFAĞINDAN ÖRNEKLER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79976CF-E9ED-E54E-A668-9B05EE98C4BD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tr-TR" dirty="0"/>
              <a:t>BAGNA CAUDALI KIRMIZI HİNDİBA </a:t>
            </a:r>
          </a:p>
        </p:txBody>
      </p:sp>
    </p:spTree>
    <p:extLst>
      <p:ext uri="{BB962C8B-B14F-4D97-AF65-F5344CB8AC3E}">
        <p14:creationId xmlns:p14="http://schemas.microsoft.com/office/powerpoint/2010/main" val="42498497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00F36779-81D3-CC4E-8674-BB43006D7C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İTALYAN </a:t>
            </a:r>
            <a:r>
              <a:rPr lang="tr-TR" dirty="0"/>
              <a:t>MUTFAĞINDAN ÖRNEKLER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79976CF-E9ED-E54E-A668-9B05EE98C4BD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tr-TR" dirty="0"/>
              <a:t>PİZZA</a:t>
            </a:r>
          </a:p>
        </p:txBody>
      </p:sp>
    </p:spTree>
    <p:extLst>
      <p:ext uri="{BB962C8B-B14F-4D97-AF65-F5344CB8AC3E}">
        <p14:creationId xmlns:p14="http://schemas.microsoft.com/office/powerpoint/2010/main" val="282719827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Metin kutusu 7">
            <a:extLst>
              <a:ext uri="{FF2B5EF4-FFF2-40B4-BE49-F238E27FC236}">
                <a16:creationId xmlns:a16="http://schemas.microsoft.com/office/drawing/2014/main" id="{F6174774-FBD0-8C49-A859-241D82BC9403}"/>
              </a:ext>
            </a:extLst>
          </p:cNvPr>
          <p:cNvSpPr txBox="1"/>
          <p:nvPr/>
        </p:nvSpPr>
        <p:spPr>
          <a:xfrm>
            <a:off x="4397829" y="2830285"/>
            <a:ext cx="31133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3600" dirty="0"/>
              <a:t>TEŞEKKÜRLER…</a:t>
            </a:r>
          </a:p>
        </p:txBody>
      </p:sp>
    </p:spTree>
    <p:extLst>
      <p:ext uri="{BB962C8B-B14F-4D97-AF65-F5344CB8AC3E}">
        <p14:creationId xmlns:p14="http://schemas.microsoft.com/office/powerpoint/2010/main" val="24594227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00F36779-81D3-CC4E-8674-BB43006D7C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İTALYAN MUTFAĞINDAN ÖRNEKLER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79976CF-E9ED-E54E-A668-9B05EE98C4BD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tr-TR" dirty="0"/>
              <a:t>PANİNİ</a:t>
            </a:r>
          </a:p>
        </p:txBody>
      </p:sp>
    </p:spTree>
    <p:extLst>
      <p:ext uri="{BB962C8B-B14F-4D97-AF65-F5344CB8AC3E}">
        <p14:creationId xmlns:p14="http://schemas.microsoft.com/office/powerpoint/2010/main" val="36463448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00F36779-81D3-CC4E-8674-BB43006D7C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İTALYAN MUTFAĞINDAN ÖRNEKLER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79976CF-E9ED-E54E-A668-9B05EE98C4BD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tr-TR" dirty="0"/>
              <a:t>SPAGETTİ – LAZANYA …</a:t>
            </a:r>
          </a:p>
        </p:txBody>
      </p:sp>
    </p:spTree>
    <p:extLst>
      <p:ext uri="{BB962C8B-B14F-4D97-AF65-F5344CB8AC3E}">
        <p14:creationId xmlns:p14="http://schemas.microsoft.com/office/powerpoint/2010/main" val="9307904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00F36779-81D3-CC4E-8674-BB43006D7C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İTALYAN MUTFAĞINDAN ÖRNEKLER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79976CF-E9ED-E54E-A668-9B05EE98C4BD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tr-TR" dirty="0"/>
              <a:t>TİRAMİSU</a:t>
            </a:r>
          </a:p>
        </p:txBody>
      </p:sp>
    </p:spTree>
    <p:extLst>
      <p:ext uri="{BB962C8B-B14F-4D97-AF65-F5344CB8AC3E}">
        <p14:creationId xmlns:p14="http://schemas.microsoft.com/office/powerpoint/2010/main" val="23912874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00F36779-81D3-CC4E-8674-BB43006D7C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İTALYAN MUTFAĞINDAN ÖRNEKLER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79976CF-E9ED-E54E-A668-9B05EE98C4BD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tr-TR" dirty="0"/>
              <a:t>PANNA COTTA </a:t>
            </a:r>
          </a:p>
        </p:txBody>
      </p:sp>
    </p:spTree>
    <p:extLst>
      <p:ext uri="{BB962C8B-B14F-4D97-AF65-F5344CB8AC3E}">
        <p14:creationId xmlns:p14="http://schemas.microsoft.com/office/powerpoint/2010/main" val="13577355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00F36779-81D3-CC4E-8674-BB43006D7C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İTALYAN MUTFAĞINDAN ÖRNEKLER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79976CF-E9ED-E54E-A668-9B05EE98C4BD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tr-TR" dirty="0"/>
              <a:t>BEZELYELİ RİSOTTO</a:t>
            </a:r>
          </a:p>
        </p:txBody>
      </p:sp>
    </p:spTree>
    <p:extLst>
      <p:ext uri="{BB962C8B-B14F-4D97-AF65-F5344CB8AC3E}">
        <p14:creationId xmlns:p14="http://schemas.microsoft.com/office/powerpoint/2010/main" val="9037886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00F36779-81D3-CC4E-8674-BB43006D7C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İTALYAN MUTFAĞINDAN ÖRNEKLER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79976CF-E9ED-E54E-A668-9B05EE98C4BD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tr-TR" dirty="0"/>
              <a:t>MİNESTRONE ÇORBASI</a:t>
            </a:r>
          </a:p>
        </p:txBody>
      </p:sp>
    </p:spTree>
    <p:extLst>
      <p:ext uri="{BB962C8B-B14F-4D97-AF65-F5344CB8AC3E}">
        <p14:creationId xmlns:p14="http://schemas.microsoft.com/office/powerpoint/2010/main" val="359002000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00F36779-81D3-CC4E-8674-BB43006D7C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İTALYAN MUTFAĞINDAN ÖRNEKLER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79976CF-E9ED-E54E-A668-9B05EE98C4BD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tr-TR" dirty="0"/>
              <a:t>BRUSCHETTA</a:t>
            </a:r>
          </a:p>
        </p:txBody>
      </p:sp>
    </p:spTree>
    <p:extLst>
      <p:ext uri="{BB962C8B-B14F-4D97-AF65-F5344CB8AC3E}">
        <p14:creationId xmlns:p14="http://schemas.microsoft.com/office/powerpoint/2010/main" val="488789588"/>
      </p:ext>
    </p:extLst>
  </p:cSld>
  <p:clrMapOvr>
    <a:masterClrMapping/>
  </p:clrMapOvr>
</p:sld>
</file>

<file path=ppt/theme/theme1.xml><?xml version="1.0" encoding="utf-8"?>
<a:theme xmlns:a="http://schemas.openxmlformats.org/drawingml/2006/main" name="Damla">
  <a:themeElements>
    <a:clrScheme name="Damla">
      <a:dk1>
        <a:sysClr val="windowText" lastClr="000000"/>
      </a:dk1>
      <a:lt1>
        <a:sysClr val="window" lastClr="FFFFFF"/>
      </a:lt1>
      <a:dk2>
        <a:srgbClr val="27537E"/>
      </a:dk2>
      <a:lt2>
        <a:srgbClr val="AABED7"/>
      </a:lt2>
      <a:accent1>
        <a:srgbClr val="E34B7A"/>
      </a:accent1>
      <a:accent2>
        <a:srgbClr val="AC339A"/>
      </a:accent2>
      <a:accent3>
        <a:srgbClr val="6953B7"/>
      </a:accent3>
      <a:accent4>
        <a:srgbClr val="1D7EAB"/>
      </a:accent4>
      <a:accent5>
        <a:srgbClr val="43AFD6"/>
      </a:accent5>
      <a:accent6>
        <a:srgbClr val="DE85E1"/>
      </a:accent6>
      <a:hlink>
        <a:srgbClr val="ED87A6"/>
      </a:hlink>
      <a:folHlink>
        <a:srgbClr val="C99EAC"/>
      </a:folHlink>
    </a:clrScheme>
    <a:fontScheme name="Damla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amla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8000"/>
                <a:shade val="100000"/>
                <a:hueMod val="136000"/>
                <a:satMod val="160000"/>
                <a:lumMod val="105000"/>
              </a:schemeClr>
            </a:gs>
            <a:gs pos="100000">
              <a:schemeClr val="phClr">
                <a:shade val="92000"/>
                <a:satMod val="170000"/>
                <a:lumMod val="96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C71B277C-C29A-4BA0-A7BA-43502DF21AB3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985</TotalTime>
  <Words>125</Words>
  <Application>Microsoft Macintosh PowerPoint</Application>
  <PresentationFormat>Geniş ekran</PresentationFormat>
  <Paragraphs>43</Paragraphs>
  <Slides>20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20</vt:i4>
      </vt:variant>
    </vt:vector>
  </HeadingPairs>
  <TitlesOfParts>
    <vt:vector size="25" baseType="lpstr">
      <vt:lpstr>Arial</vt:lpstr>
      <vt:lpstr>Calibri</vt:lpstr>
      <vt:lpstr>Tw Cen MT</vt:lpstr>
      <vt:lpstr>Verdana</vt:lpstr>
      <vt:lpstr>Damla</vt:lpstr>
      <vt:lpstr>DÜNYA MUTFAK KÜLTÜRÜ</vt:lpstr>
      <vt:lpstr>İTALYAN MUTFAĞINDAN ÖRNEKLER</vt:lpstr>
      <vt:lpstr>İTALYAN MUTFAĞINDAN ÖRNEKLER</vt:lpstr>
      <vt:lpstr>İTALYAN MUTFAĞINDAN ÖRNEKLER</vt:lpstr>
      <vt:lpstr>İTALYAN MUTFAĞINDAN ÖRNEKLER</vt:lpstr>
      <vt:lpstr>İTALYAN MUTFAĞINDAN ÖRNEKLER</vt:lpstr>
      <vt:lpstr>İTALYAN MUTFAĞINDAN ÖRNEKLER</vt:lpstr>
      <vt:lpstr>İTALYAN MUTFAĞINDAN ÖRNEKLER</vt:lpstr>
      <vt:lpstr>İTALYAN MUTFAĞINDAN ÖRNEKLER</vt:lpstr>
      <vt:lpstr>İTALYAN MUTFAĞINDAN ÖRNEKLER</vt:lpstr>
      <vt:lpstr>İTALYAN MUTFAĞINDAN ÖRNEKLER</vt:lpstr>
      <vt:lpstr>İTALYAN MUTFAĞINDAN ÖRNEKLER</vt:lpstr>
      <vt:lpstr>İTALYAN MUTFAĞINDAN ÖRNEKLER</vt:lpstr>
      <vt:lpstr>İTALYAN MUTFAĞINDAN ÖRNEKLER</vt:lpstr>
      <vt:lpstr>İTALYAN MUTFAĞINDAN ÖRNEKLER</vt:lpstr>
      <vt:lpstr>İTALYAN MUTFAĞINDAN ÖRNEKLER</vt:lpstr>
      <vt:lpstr>İTALYAN MUTFAĞINDAN ÖRNEKLER</vt:lpstr>
      <vt:lpstr>İTALYAN MUTFAĞINDAN ÖRNEKLER</vt:lpstr>
      <vt:lpstr>İTALYAN MUTFAĞINDAN ÖRNEKLER</vt:lpstr>
      <vt:lpstr>PowerPoint Sunusu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FERMENTASYON TEKNOLOJİSİ</dc:title>
  <dc:creator>Windows Kullanıcısı</dc:creator>
  <cp:lastModifiedBy>Özgür Tecer</cp:lastModifiedBy>
  <cp:revision>183</cp:revision>
  <dcterms:created xsi:type="dcterms:W3CDTF">2019-09-25T12:44:30Z</dcterms:created>
  <dcterms:modified xsi:type="dcterms:W3CDTF">2020-01-19T12:12:47Z</dcterms:modified>
</cp:coreProperties>
</file>