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2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80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3"/>
    <p:restoredTop sz="93077"/>
  </p:normalViewPr>
  <p:slideViewPr>
    <p:cSldViewPr snapToGrid="0">
      <p:cViewPr varScale="1">
        <p:scale>
          <a:sx n="59" d="100"/>
          <a:sy n="59" d="100"/>
        </p:scale>
        <p:origin x="10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19.01.2020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DÜNYA MUTFAK KÜLTÜRÜ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MAKARNA VE NOHUT ÇORBASI </a:t>
            </a:r>
          </a:p>
        </p:txBody>
      </p:sp>
    </p:spTree>
    <p:extLst>
      <p:ext uri="{BB962C8B-B14F-4D97-AF65-F5344CB8AC3E}">
        <p14:creationId xmlns:p14="http://schemas.microsoft.com/office/powerpoint/2010/main" val="2073442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KIZARMIŞ ENGİNAR</a:t>
            </a:r>
          </a:p>
        </p:txBody>
      </p:sp>
    </p:spTree>
    <p:extLst>
      <p:ext uri="{BB962C8B-B14F-4D97-AF65-F5344CB8AC3E}">
        <p14:creationId xmlns:p14="http://schemas.microsoft.com/office/powerpoint/2010/main" val="4215861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EMİLİA-ROMAGNA SALATASI</a:t>
            </a:r>
          </a:p>
        </p:txBody>
      </p:sp>
    </p:spTree>
    <p:extLst>
      <p:ext uri="{BB962C8B-B14F-4D97-AF65-F5344CB8AC3E}">
        <p14:creationId xmlns:p14="http://schemas.microsoft.com/office/powerpoint/2010/main" val="417233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DOMATES SOSU</a:t>
            </a:r>
          </a:p>
        </p:txBody>
      </p:sp>
    </p:spTree>
    <p:extLst>
      <p:ext uri="{BB962C8B-B14F-4D97-AF65-F5344CB8AC3E}">
        <p14:creationId xmlns:p14="http://schemas.microsoft.com/office/powerpoint/2010/main" val="3823302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NDUJA’LI DENİZTARAĞI</a:t>
            </a:r>
          </a:p>
        </p:txBody>
      </p:sp>
    </p:spTree>
    <p:extLst>
      <p:ext uri="{BB962C8B-B14F-4D97-AF65-F5344CB8AC3E}">
        <p14:creationId xmlns:p14="http://schemas.microsoft.com/office/powerpoint/2010/main" val="3484530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CALABRİA USÜLÜ BAHARATLI TAVUK</a:t>
            </a:r>
          </a:p>
        </p:txBody>
      </p:sp>
    </p:spTree>
    <p:extLst>
      <p:ext uri="{BB962C8B-B14F-4D97-AF65-F5344CB8AC3E}">
        <p14:creationId xmlns:p14="http://schemas.microsoft.com/office/powerpoint/2010/main" val="502785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SARDALYALI, KURU ÜZÜMLÜ, ÇAMFISTIKLI GEMELLİ</a:t>
            </a:r>
          </a:p>
        </p:txBody>
      </p:sp>
    </p:spTree>
    <p:extLst>
      <p:ext uri="{BB962C8B-B14F-4D97-AF65-F5344CB8AC3E}">
        <p14:creationId xmlns:p14="http://schemas.microsoft.com/office/powerpoint/2010/main" val="4061806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MESSİNA USÜLÜ KILIÇ BALIĞI </a:t>
            </a:r>
          </a:p>
        </p:txBody>
      </p:sp>
    </p:spTree>
    <p:extLst>
      <p:ext uri="{BB962C8B-B14F-4D97-AF65-F5344CB8AC3E}">
        <p14:creationId xmlns:p14="http://schemas.microsoft.com/office/powerpoint/2010/main" val="4284637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ŞEFTALİ TATLISI</a:t>
            </a:r>
          </a:p>
        </p:txBody>
      </p:sp>
    </p:spTree>
    <p:extLst>
      <p:ext uri="{BB962C8B-B14F-4D97-AF65-F5344CB8AC3E}">
        <p14:creationId xmlns:p14="http://schemas.microsoft.com/office/powerpoint/2010/main" val="448963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BAGNA CAUDALI KIRMIZI HİNDİBA </a:t>
            </a:r>
          </a:p>
        </p:txBody>
      </p:sp>
    </p:spTree>
    <p:extLst>
      <p:ext uri="{BB962C8B-B14F-4D97-AF65-F5344CB8AC3E}">
        <p14:creationId xmlns:p14="http://schemas.microsoft.com/office/powerpoint/2010/main" val="424984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İTALYAN </a:t>
            </a:r>
            <a:r>
              <a:rPr lang="tr-TR" dirty="0"/>
              <a:t>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PİZZA</a:t>
            </a:r>
          </a:p>
        </p:txBody>
      </p:sp>
    </p:spTree>
    <p:extLst>
      <p:ext uri="{BB962C8B-B14F-4D97-AF65-F5344CB8AC3E}">
        <p14:creationId xmlns:p14="http://schemas.microsoft.com/office/powerpoint/2010/main" val="2827198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PANİNİ</a:t>
            </a:r>
          </a:p>
        </p:txBody>
      </p:sp>
    </p:spTree>
    <p:extLst>
      <p:ext uri="{BB962C8B-B14F-4D97-AF65-F5344CB8AC3E}">
        <p14:creationId xmlns:p14="http://schemas.microsoft.com/office/powerpoint/2010/main" val="3646344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SPAGETTİ – LAZANYA …</a:t>
            </a:r>
          </a:p>
        </p:txBody>
      </p:sp>
    </p:spTree>
    <p:extLst>
      <p:ext uri="{BB962C8B-B14F-4D97-AF65-F5344CB8AC3E}">
        <p14:creationId xmlns:p14="http://schemas.microsoft.com/office/powerpoint/2010/main" val="930790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TİRAMİSU</a:t>
            </a:r>
          </a:p>
        </p:txBody>
      </p:sp>
    </p:spTree>
    <p:extLst>
      <p:ext uri="{BB962C8B-B14F-4D97-AF65-F5344CB8AC3E}">
        <p14:creationId xmlns:p14="http://schemas.microsoft.com/office/powerpoint/2010/main" val="239128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PANNA COTTA </a:t>
            </a:r>
          </a:p>
        </p:txBody>
      </p:sp>
    </p:spTree>
    <p:extLst>
      <p:ext uri="{BB962C8B-B14F-4D97-AF65-F5344CB8AC3E}">
        <p14:creationId xmlns:p14="http://schemas.microsoft.com/office/powerpoint/2010/main" val="135773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BEZELYELİ RİSOTTO</a:t>
            </a:r>
          </a:p>
        </p:txBody>
      </p:sp>
    </p:spTree>
    <p:extLst>
      <p:ext uri="{BB962C8B-B14F-4D97-AF65-F5344CB8AC3E}">
        <p14:creationId xmlns:p14="http://schemas.microsoft.com/office/powerpoint/2010/main" val="903788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MİNESTRONE ÇORBASI</a:t>
            </a:r>
          </a:p>
        </p:txBody>
      </p:sp>
    </p:spTree>
    <p:extLst>
      <p:ext uri="{BB962C8B-B14F-4D97-AF65-F5344CB8AC3E}">
        <p14:creationId xmlns:p14="http://schemas.microsoft.com/office/powerpoint/2010/main" val="3590020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F36779-81D3-CC4E-8674-BB43006D7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İTALYAN MUTFAĞINDAN 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9976CF-E9ED-E54E-A668-9B05EE98C4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BRUSCHETTA</a:t>
            </a:r>
          </a:p>
        </p:txBody>
      </p:sp>
    </p:spTree>
    <p:extLst>
      <p:ext uri="{BB962C8B-B14F-4D97-AF65-F5344CB8AC3E}">
        <p14:creationId xmlns:p14="http://schemas.microsoft.com/office/powerpoint/2010/main" val="48878958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</TotalTime>
  <Words>125</Words>
  <Application>Microsoft Macintosh PowerPoint</Application>
  <PresentationFormat>Geniş ekran</PresentationFormat>
  <Paragraphs>43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Tw Cen MT</vt:lpstr>
      <vt:lpstr>Verdana</vt:lpstr>
      <vt:lpstr>Damla</vt:lpstr>
      <vt:lpstr>DÜNYA MUTFAK KÜLTÜRÜ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İTALYAN MUTFAĞINDAN ÖRNEKLER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183</cp:revision>
  <dcterms:created xsi:type="dcterms:W3CDTF">2019-09-25T12:44:30Z</dcterms:created>
  <dcterms:modified xsi:type="dcterms:W3CDTF">2020-01-19T12:12:47Z</dcterms:modified>
</cp:coreProperties>
</file>