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22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80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3"/>
    <p:restoredTop sz="93077"/>
  </p:normalViewPr>
  <p:slideViewPr>
    <p:cSldViewPr snapToGrid="0">
      <p:cViewPr varScale="1">
        <p:scale>
          <a:sx n="59" d="100"/>
          <a:sy n="59" d="100"/>
        </p:scale>
        <p:origin x="10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5C32C-C32A-AA43-906E-F573206A9E13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70C42-C760-FE42-9DE3-EDA54A2324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852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17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43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940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642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46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64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432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547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47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57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61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87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2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5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29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0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8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43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tecer@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06096" y="1388126"/>
            <a:ext cx="8689976" cy="2543058"/>
          </a:xfrm>
          <a:ln/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8800" dirty="0"/>
              <a:t>DÜNYA MUTFAK KÜLTÜRÜ</a:t>
            </a:r>
          </a:p>
        </p:txBody>
      </p:sp>
      <p:sp>
        <p:nvSpPr>
          <p:cNvPr id="4" name="object 6"/>
          <p:cNvSpPr txBox="1">
            <a:spLocks noGrp="1"/>
          </p:cNvSpPr>
          <p:nvPr>
            <p:ph type="subTitle" idx="1"/>
          </p:nvPr>
        </p:nvSpPr>
        <p:spPr>
          <a:xfrm>
            <a:off x="1806096" y="4095521"/>
            <a:ext cx="8689976" cy="2153666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3200" spc="-175" dirty="0">
                <a:solidFill>
                  <a:schemeClr val="bg1"/>
                </a:solidFill>
                <a:latin typeface="Verdana"/>
                <a:cs typeface="Verdana"/>
              </a:rPr>
              <a:t>NİLGÜN </a:t>
            </a:r>
            <a:r>
              <a:rPr sz="3200" spc="-215" dirty="0">
                <a:solidFill>
                  <a:schemeClr val="bg1"/>
                </a:solidFill>
                <a:latin typeface="Verdana"/>
                <a:cs typeface="Verdana"/>
              </a:rPr>
              <a:t>BAŞAK</a:t>
            </a:r>
            <a:r>
              <a:rPr sz="3200" spc="-4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3200" spc="-260" dirty="0">
                <a:solidFill>
                  <a:schemeClr val="bg1"/>
                </a:solidFill>
                <a:latin typeface="Verdana"/>
                <a:cs typeface="Verdana"/>
              </a:rPr>
              <a:t>TECER</a:t>
            </a:r>
            <a:endParaRPr sz="32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2400" spc="-105" dirty="0">
                <a:solidFill>
                  <a:schemeClr val="bg1"/>
                </a:solidFill>
                <a:latin typeface="Verdana"/>
                <a:cs typeface="Verdana"/>
              </a:rPr>
              <a:t>ÖĞRETİM </a:t>
            </a:r>
            <a:r>
              <a:rPr sz="2400" spc="-165" dirty="0">
                <a:solidFill>
                  <a:schemeClr val="bg1"/>
                </a:solidFill>
                <a:latin typeface="Verdana"/>
                <a:cs typeface="Verdana"/>
              </a:rPr>
              <a:t>GÖREVLİSİ  </a:t>
            </a:r>
            <a:endParaRPr lang="tr-TR" sz="2400" spc="-165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1600" spc="-15" dirty="0">
                <a:solidFill>
                  <a:schemeClr val="bg1"/>
                </a:solidFill>
                <a:latin typeface="Verdana"/>
                <a:cs typeface="Verdana"/>
              </a:rPr>
              <a:t>ANKARA</a:t>
            </a:r>
            <a:r>
              <a:rPr sz="1600" spc="-2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280" dirty="0">
                <a:solidFill>
                  <a:schemeClr val="bg1"/>
                </a:solidFill>
                <a:latin typeface="Verdana"/>
                <a:cs typeface="Verdana"/>
              </a:rPr>
              <a:t>ÜNİVERSİTESİ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1600" spc="-135" dirty="0">
                <a:solidFill>
                  <a:schemeClr val="bg1"/>
                </a:solidFill>
                <a:latin typeface="Verdana"/>
                <a:cs typeface="Verdana"/>
              </a:rPr>
              <a:t>KALECİK </a:t>
            </a:r>
            <a:r>
              <a:rPr sz="1600" spc="-190" dirty="0">
                <a:solidFill>
                  <a:schemeClr val="bg1"/>
                </a:solidFill>
                <a:latin typeface="Verdana"/>
                <a:cs typeface="Verdana"/>
              </a:rPr>
              <a:t>MESLEK</a:t>
            </a:r>
            <a:r>
              <a:rPr sz="1600" spc="-204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YÜKSEKOKULU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600" spc="-114" dirty="0">
                <a:solidFill>
                  <a:schemeClr val="bg1"/>
                </a:solidFill>
                <a:latin typeface="Verdana"/>
                <a:cs typeface="Verdana"/>
              </a:rPr>
              <a:t>E-posta: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tr-TR" sz="1600" cap="none" spc="-35" dirty="0">
                <a:solidFill>
                  <a:schemeClr val="bg1"/>
                </a:solidFill>
                <a:latin typeface="Verdana"/>
                <a:cs typeface="Verdana"/>
                <a:hlinkClick r:id="rId2"/>
              </a:rPr>
              <a:t>nbtecer@ankara.edu.tr</a:t>
            </a:r>
            <a:endParaRPr lang="tr-TR" sz="1600" cap="none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42594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İTALYAN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MAKARNA VE NOHUT ÇORBASI </a:t>
            </a:r>
          </a:p>
        </p:txBody>
      </p:sp>
    </p:spTree>
    <p:extLst>
      <p:ext uri="{BB962C8B-B14F-4D97-AF65-F5344CB8AC3E}">
        <p14:creationId xmlns:p14="http://schemas.microsoft.com/office/powerpoint/2010/main" val="2073442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İTALYAN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KIZARMIŞ ENGİNAR</a:t>
            </a:r>
          </a:p>
        </p:txBody>
      </p:sp>
    </p:spTree>
    <p:extLst>
      <p:ext uri="{BB962C8B-B14F-4D97-AF65-F5344CB8AC3E}">
        <p14:creationId xmlns:p14="http://schemas.microsoft.com/office/powerpoint/2010/main" val="4215861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İTALYAN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EMİLİA-ROMAGNA SALATASI</a:t>
            </a:r>
          </a:p>
        </p:txBody>
      </p:sp>
    </p:spTree>
    <p:extLst>
      <p:ext uri="{BB962C8B-B14F-4D97-AF65-F5344CB8AC3E}">
        <p14:creationId xmlns:p14="http://schemas.microsoft.com/office/powerpoint/2010/main" val="4172339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İTALYAN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DOMATES SOSU</a:t>
            </a:r>
          </a:p>
        </p:txBody>
      </p:sp>
    </p:spTree>
    <p:extLst>
      <p:ext uri="{BB962C8B-B14F-4D97-AF65-F5344CB8AC3E}">
        <p14:creationId xmlns:p14="http://schemas.microsoft.com/office/powerpoint/2010/main" val="3823302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İTALYAN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NDUJA’LI DENİZTARAĞI</a:t>
            </a:r>
          </a:p>
        </p:txBody>
      </p:sp>
    </p:spTree>
    <p:extLst>
      <p:ext uri="{BB962C8B-B14F-4D97-AF65-F5344CB8AC3E}">
        <p14:creationId xmlns:p14="http://schemas.microsoft.com/office/powerpoint/2010/main" val="3484530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İTALYAN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CALABRİA USÜLÜ BAHARATLI TAVUK</a:t>
            </a:r>
          </a:p>
        </p:txBody>
      </p:sp>
    </p:spTree>
    <p:extLst>
      <p:ext uri="{BB962C8B-B14F-4D97-AF65-F5344CB8AC3E}">
        <p14:creationId xmlns:p14="http://schemas.microsoft.com/office/powerpoint/2010/main" val="502785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İTALYAN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SARDALYALI, KURU ÜZÜMLÜ, ÇAMFISTIKLI GEMELLİ</a:t>
            </a:r>
          </a:p>
        </p:txBody>
      </p:sp>
    </p:spTree>
    <p:extLst>
      <p:ext uri="{BB962C8B-B14F-4D97-AF65-F5344CB8AC3E}">
        <p14:creationId xmlns:p14="http://schemas.microsoft.com/office/powerpoint/2010/main" val="4061806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İTALYAN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MESSİNA USÜLÜ KILIÇ BALIĞI </a:t>
            </a:r>
          </a:p>
        </p:txBody>
      </p:sp>
    </p:spTree>
    <p:extLst>
      <p:ext uri="{BB962C8B-B14F-4D97-AF65-F5344CB8AC3E}">
        <p14:creationId xmlns:p14="http://schemas.microsoft.com/office/powerpoint/2010/main" val="4284637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İTALYAN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ŞEFTALİ TATLISI</a:t>
            </a:r>
          </a:p>
        </p:txBody>
      </p:sp>
    </p:spTree>
    <p:extLst>
      <p:ext uri="{BB962C8B-B14F-4D97-AF65-F5344CB8AC3E}">
        <p14:creationId xmlns:p14="http://schemas.microsoft.com/office/powerpoint/2010/main" val="448963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İTALYAN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BAGNA CAUDALI KIRMIZI HİNDİBA </a:t>
            </a:r>
          </a:p>
        </p:txBody>
      </p:sp>
    </p:spTree>
    <p:extLst>
      <p:ext uri="{BB962C8B-B14F-4D97-AF65-F5344CB8AC3E}">
        <p14:creationId xmlns:p14="http://schemas.microsoft.com/office/powerpoint/2010/main" val="4249849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İTALYAN </a:t>
            </a:r>
            <a:r>
              <a:rPr lang="tr-TR" dirty="0"/>
              <a:t>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PİZZA</a:t>
            </a:r>
          </a:p>
        </p:txBody>
      </p:sp>
    </p:spTree>
    <p:extLst>
      <p:ext uri="{BB962C8B-B14F-4D97-AF65-F5344CB8AC3E}">
        <p14:creationId xmlns:p14="http://schemas.microsoft.com/office/powerpoint/2010/main" val="2827198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extLst>
              <a:ext uri="{FF2B5EF4-FFF2-40B4-BE49-F238E27FC236}">
                <a16:creationId xmlns:a16="http://schemas.microsoft.com/office/drawing/2014/main" id="{F6174774-FBD0-8C49-A859-241D82BC9403}"/>
              </a:ext>
            </a:extLst>
          </p:cNvPr>
          <p:cNvSpPr txBox="1"/>
          <p:nvPr/>
        </p:nvSpPr>
        <p:spPr>
          <a:xfrm>
            <a:off x="4397829" y="2830285"/>
            <a:ext cx="311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/>
              <a:t>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2459422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İTALYAN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PANİNİ</a:t>
            </a:r>
          </a:p>
        </p:txBody>
      </p:sp>
    </p:spTree>
    <p:extLst>
      <p:ext uri="{BB962C8B-B14F-4D97-AF65-F5344CB8AC3E}">
        <p14:creationId xmlns:p14="http://schemas.microsoft.com/office/powerpoint/2010/main" val="3646344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İTALYAN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SPAGETTİ – LAZANYA …</a:t>
            </a:r>
          </a:p>
        </p:txBody>
      </p:sp>
    </p:spTree>
    <p:extLst>
      <p:ext uri="{BB962C8B-B14F-4D97-AF65-F5344CB8AC3E}">
        <p14:creationId xmlns:p14="http://schemas.microsoft.com/office/powerpoint/2010/main" val="93079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İTALYAN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TİRAMİSU</a:t>
            </a:r>
          </a:p>
        </p:txBody>
      </p:sp>
    </p:spTree>
    <p:extLst>
      <p:ext uri="{BB962C8B-B14F-4D97-AF65-F5344CB8AC3E}">
        <p14:creationId xmlns:p14="http://schemas.microsoft.com/office/powerpoint/2010/main" val="2391287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İTALYAN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PANNA COTTA </a:t>
            </a:r>
          </a:p>
        </p:txBody>
      </p:sp>
    </p:spTree>
    <p:extLst>
      <p:ext uri="{BB962C8B-B14F-4D97-AF65-F5344CB8AC3E}">
        <p14:creationId xmlns:p14="http://schemas.microsoft.com/office/powerpoint/2010/main" val="1357735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İTALYAN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BEZELYELİ RİSOTTO</a:t>
            </a:r>
          </a:p>
        </p:txBody>
      </p:sp>
    </p:spTree>
    <p:extLst>
      <p:ext uri="{BB962C8B-B14F-4D97-AF65-F5344CB8AC3E}">
        <p14:creationId xmlns:p14="http://schemas.microsoft.com/office/powerpoint/2010/main" val="903788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İTALYAN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MİNESTRONE ÇORBASI</a:t>
            </a:r>
          </a:p>
        </p:txBody>
      </p:sp>
    </p:spTree>
    <p:extLst>
      <p:ext uri="{BB962C8B-B14F-4D97-AF65-F5344CB8AC3E}">
        <p14:creationId xmlns:p14="http://schemas.microsoft.com/office/powerpoint/2010/main" val="3590020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İTALYAN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BRUSCHETTA</a:t>
            </a:r>
          </a:p>
        </p:txBody>
      </p:sp>
    </p:spTree>
    <p:extLst>
      <p:ext uri="{BB962C8B-B14F-4D97-AF65-F5344CB8AC3E}">
        <p14:creationId xmlns:p14="http://schemas.microsoft.com/office/powerpoint/2010/main" val="488789588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</TotalTime>
  <Words>125</Words>
  <Application>Microsoft Macintosh PowerPoint</Application>
  <PresentationFormat>Geniş ekran</PresentationFormat>
  <Paragraphs>43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5" baseType="lpstr">
      <vt:lpstr>Arial</vt:lpstr>
      <vt:lpstr>Calibri</vt:lpstr>
      <vt:lpstr>Tw Cen MT</vt:lpstr>
      <vt:lpstr>Verdana</vt:lpstr>
      <vt:lpstr>Damla</vt:lpstr>
      <vt:lpstr>DÜNYA MUTFAK KÜLTÜRÜ</vt:lpstr>
      <vt:lpstr>İTALYAN MUTFAĞINDAN ÖRNEKLER</vt:lpstr>
      <vt:lpstr>İTALYAN MUTFAĞINDAN ÖRNEKLER</vt:lpstr>
      <vt:lpstr>İTALYAN MUTFAĞINDAN ÖRNEKLER</vt:lpstr>
      <vt:lpstr>İTALYAN MUTFAĞINDAN ÖRNEKLER</vt:lpstr>
      <vt:lpstr>İTALYAN MUTFAĞINDAN ÖRNEKLER</vt:lpstr>
      <vt:lpstr>İTALYAN MUTFAĞINDAN ÖRNEKLER</vt:lpstr>
      <vt:lpstr>İTALYAN MUTFAĞINDAN ÖRNEKLER</vt:lpstr>
      <vt:lpstr>İTALYAN MUTFAĞINDAN ÖRNEKLER</vt:lpstr>
      <vt:lpstr>İTALYAN MUTFAĞINDAN ÖRNEKLER</vt:lpstr>
      <vt:lpstr>İTALYAN MUTFAĞINDAN ÖRNEKLER</vt:lpstr>
      <vt:lpstr>İTALYAN MUTFAĞINDAN ÖRNEKLER</vt:lpstr>
      <vt:lpstr>İTALYAN MUTFAĞINDAN ÖRNEKLER</vt:lpstr>
      <vt:lpstr>İTALYAN MUTFAĞINDAN ÖRNEKLER</vt:lpstr>
      <vt:lpstr>İTALYAN MUTFAĞINDAN ÖRNEKLER</vt:lpstr>
      <vt:lpstr>İTALYAN MUTFAĞINDAN ÖRNEKLER</vt:lpstr>
      <vt:lpstr>İTALYAN MUTFAĞINDAN ÖRNEKLER</vt:lpstr>
      <vt:lpstr>İTALYAN MUTFAĞINDAN ÖRNEKLER</vt:lpstr>
      <vt:lpstr>İTALYAN MUTFAĞINDAN ÖRNEKLER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FERMENTASYON TEKNOLOJİSİ</dc:title>
  <dc:creator>Windows Kullanıcısı</dc:creator>
  <cp:lastModifiedBy>Özgür Tecer</cp:lastModifiedBy>
  <cp:revision>183</cp:revision>
  <dcterms:created xsi:type="dcterms:W3CDTF">2019-09-25T12:44:30Z</dcterms:created>
  <dcterms:modified xsi:type="dcterms:W3CDTF">2020-01-19T12:12:47Z</dcterms:modified>
</cp:coreProperties>
</file>