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6" r:id="rId2"/>
    <p:sldId id="267" r:id="rId3"/>
    <p:sldId id="268" r:id="rId4"/>
    <p:sldId id="26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C64271-8911-44F6-A880-1EDF0374BD7F}" type="datetimeFigureOut">
              <a:rPr lang="tr-TR" smtClean="0"/>
              <a:pPr/>
              <a:t>15.11.2018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FE0C9E7-A915-465F-A49F-0AB51EF04D0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Çeltik Yanıklık Hastalığı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Etmeni </a:t>
            </a:r>
            <a:r>
              <a:rPr lang="tr-TR" i="1" dirty="0" err="1" smtClean="0"/>
              <a:t>Pyricularia</a:t>
            </a:r>
            <a:r>
              <a:rPr lang="tr-TR" i="1" dirty="0" smtClean="0"/>
              <a:t> </a:t>
            </a:r>
            <a:r>
              <a:rPr lang="tr-TR" i="1" dirty="0" err="1" smtClean="0"/>
              <a:t>oryzae</a:t>
            </a:r>
            <a:r>
              <a:rPr lang="tr-TR" i="1" dirty="0" smtClean="0"/>
              <a:t> </a:t>
            </a:r>
            <a:r>
              <a:rPr lang="tr-TR" dirty="0" smtClean="0"/>
              <a:t>isimli bir </a:t>
            </a:r>
            <a:r>
              <a:rPr lang="tr-TR" dirty="0" err="1" smtClean="0"/>
              <a:t>fungustur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Ülkemizde önemli zararlara yol açmaktadır.</a:t>
            </a:r>
          </a:p>
          <a:p>
            <a:r>
              <a:rPr lang="tr-TR" dirty="0" smtClean="0"/>
              <a:t>Bazı bölgelerimizde % 90 a varan ürün kayıpları rapor edilmiştir.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3678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latin typeface="Tahoma"/>
              </a:rPr>
              <a:t>Hastalık etmeni çeltik bitkisinin</a:t>
            </a:r>
            <a:r>
              <a:rPr lang="tr-TR" sz="3600" dirty="0" smtClean="0">
                <a:latin typeface="Tahoma"/>
              </a:rPr>
              <a:t> </a:t>
            </a:r>
            <a:r>
              <a:rPr lang="tr-TR" dirty="0">
                <a:latin typeface="Tahoma"/>
              </a:rPr>
              <a:t>yaprakları,</a:t>
            </a:r>
          </a:p>
          <a:p>
            <a:r>
              <a:rPr lang="tr-TR" dirty="0">
                <a:latin typeface="Tahoma"/>
              </a:rPr>
              <a:t>yaprak </a:t>
            </a:r>
            <a:r>
              <a:rPr lang="tr-TR" dirty="0" err="1">
                <a:latin typeface="Tahoma"/>
              </a:rPr>
              <a:t>yakacığı</a:t>
            </a:r>
            <a:r>
              <a:rPr lang="tr-TR" dirty="0">
                <a:latin typeface="Tahoma"/>
              </a:rPr>
              <a:t>, sap, boğumlar, salkım ve </a:t>
            </a:r>
            <a:r>
              <a:rPr lang="tr-TR" dirty="0" smtClean="0">
                <a:latin typeface="Tahoma"/>
              </a:rPr>
              <a:t>danelerini hastalandırmaktadır. </a:t>
            </a:r>
          </a:p>
          <a:p>
            <a:r>
              <a:rPr lang="tr-TR" dirty="0" smtClean="0">
                <a:latin typeface="Tahoma"/>
              </a:rPr>
              <a:t>Yapraklarda ortası grimsi beyaz kenarları kırmızı-kahverengi karakteristik lekeler oluşturur.</a:t>
            </a:r>
            <a:endParaRPr lang="tr-TR" dirty="0"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352786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Kışı hastalıklı bitki artıkları ve tohumda geçirir. </a:t>
            </a:r>
          </a:p>
          <a:p>
            <a:r>
              <a:rPr lang="tr-TR" dirty="0" smtClean="0"/>
              <a:t>Bir lezyonda çok sayıda spor üretebilir.</a:t>
            </a:r>
          </a:p>
          <a:p>
            <a:r>
              <a:rPr lang="tr-TR" dirty="0" smtClean="0"/>
              <a:t>Hastalık ile mücadelede en iyi yöntem dayanıklı çeşit kullanmaktır.</a:t>
            </a:r>
          </a:p>
          <a:p>
            <a:r>
              <a:rPr lang="tr-TR" dirty="0" smtClean="0"/>
              <a:t>Kültürel yöntemler ve kimyasal mücadele de hastalığın kontrol altına alınmasında etkilidir.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2867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Çeltik bitkisinde görülen diğer </a:t>
            </a:r>
            <a:r>
              <a:rPr lang="tr-TR" sz="2800" dirty="0" smtClean="0"/>
              <a:t>hastalıklar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Kahverengi yaprak lekesi</a:t>
            </a:r>
          </a:p>
          <a:p>
            <a:r>
              <a:rPr lang="tr-TR" dirty="0" smtClean="0"/>
              <a:t>Kök </a:t>
            </a:r>
            <a:r>
              <a:rPr lang="tr-TR" smtClean="0"/>
              <a:t>boğazı çürüklüğü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6726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1004</TotalTime>
  <Words>103</Words>
  <Application>Microsoft Office PowerPoint</Application>
  <PresentationFormat>Ekran Gösterisi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Döküm</vt:lpstr>
      <vt:lpstr>Çeltik Yanıklık Hastalığı</vt:lpstr>
      <vt:lpstr>PowerPoint Sunusu</vt:lpstr>
      <vt:lpstr>PowerPoint Sunusu</vt:lpstr>
      <vt:lpstr>Çeltik bitkisinde görülen diğer hastalıklar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YEM BİTKİLERİ VİRÜSLERİ</dc:title>
  <dc:creator>OZARFLOADA</dc:creator>
  <cp:lastModifiedBy>Reviewer</cp:lastModifiedBy>
  <cp:revision>58</cp:revision>
  <dcterms:created xsi:type="dcterms:W3CDTF">2013-04-18T07:59:18Z</dcterms:created>
  <dcterms:modified xsi:type="dcterms:W3CDTF">2018-11-15T00:03:01Z</dcterms:modified>
</cp:coreProperties>
</file>