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8B47-9935-40D3-A204-00A49D456D4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14C73-2B48-4E16-9408-661595101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9310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8B47-9935-40D3-A204-00A49D456D4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14C73-2B48-4E16-9408-661595101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4670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8B47-9935-40D3-A204-00A49D456D4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14C73-2B48-4E16-9408-661595101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304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8B47-9935-40D3-A204-00A49D456D4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14C73-2B48-4E16-9408-661595101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1262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8B47-9935-40D3-A204-00A49D456D4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14C73-2B48-4E16-9408-661595101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0680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8B47-9935-40D3-A204-00A49D456D4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14C73-2B48-4E16-9408-661595101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2716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8B47-9935-40D3-A204-00A49D456D4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14C73-2B48-4E16-9408-661595101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9043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8B47-9935-40D3-A204-00A49D456D4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14C73-2B48-4E16-9408-661595101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6095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8B47-9935-40D3-A204-00A49D456D4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14C73-2B48-4E16-9408-661595101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5460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8B47-9935-40D3-A204-00A49D456D4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14C73-2B48-4E16-9408-661595101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1490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8B47-9935-40D3-A204-00A49D456D4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14C73-2B48-4E16-9408-661595101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1936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78B47-9935-40D3-A204-00A49D456D4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14C73-2B48-4E16-9408-661595101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3974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8.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Cavid</a:t>
            </a:r>
            <a:r>
              <a:rPr lang="tr-TR" dirty="0" smtClean="0"/>
              <a:t> Şahin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1192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آشنا کتنا زباں کو بے زبانی سے کیا</a:t>
            </a:r>
          </a:p>
          <a:p>
            <a:r>
              <a:rPr lang="ur-PK" dirty="0" smtClean="0"/>
              <a:t>آشنا کتنا زباں کو بے زبانی سے کیا </a:t>
            </a:r>
            <a:br>
              <a:rPr lang="ur-PK" dirty="0" smtClean="0"/>
            </a:br>
            <a:r>
              <a:rPr lang="ur-PK" dirty="0" smtClean="0"/>
              <a:t>زندگی کرنے کو کیا کچھ زندگانی سے کیا</a:t>
            </a:r>
            <a:endParaRPr lang="tr-TR" dirty="0" smtClean="0"/>
          </a:p>
          <a:p>
            <a:r>
              <a:rPr lang="ur-PK" dirty="0" smtClean="0"/>
              <a:t>آشنا کتنا زباں کو بے زبانی سے کیا </a:t>
            </a:r>
            <a:br>
              <a:rPr lang="ur-PK" dirty="0" smtClean="0"/>
            </a:br>
            <a:r>
              <a:rPr lang="ur-PK" dirty="0" smtClean="0"/>
              <a:t>زندگی کرنے کو کیا کچھ زندگانی سے کیا</a:t>
            </a: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موسم گل میں کیا ملبوس بننے کا عمل </a:t>
            </a:r>
            <a:br>
              <a:rPr lang="ur-PK" dirty="0" smtClean="0"/>
            </a:br>
            <a:r>
              <a:rPr lang="ur-PK" dirty="0" smtClean="0"/>
              <a:t>بے لباسی کا عمل برگ خزانی سے کیا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1036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کون ہے وہ جس نے بنجر خشک خطوں کا علاج </a:t>
            </a:r>
            <a:br>
              <a:rPr lang="ur-PK" dirty="0" smtClean="0"/>
            </a:br>
            <a:r>
              <a:rPr lang="ur-PK" dirty="0" smtClean="0"/>
              <a:t>دیکھتے ہی دیکھتے اک سادہ پانی سے کیا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صبح کے جاگے مسافت سے تھکے دریا نے پھر </a:t>
            </a:r>
            <a:br>
              <a:rPr lang="ur-PK" dirty="0" smtClean="0"/>
            </a:br>
            <a:r>
              <a:rPr lang="ur-PK" dirty="0" smtClean="0"/>
              <a:t>شام ہوتے ہی تعلق کم روانی سے کیا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وہی تھا کیسے پہچانا اسے مدت کے بعد </a:t>
            </a:r>
            <a:br>
              <a:rPr lang="ur-PK" dirty="0" smtClean="0"/>
            </a:br>
            <a:r>
              <a:rPr lang="ur-PK" dirty="0" smtClean="0"/>
              <a:t>میں یہ پل بھر میں اسی کی اک نشانی سے کیا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روگ تھی شاہیںؔ زمیں کی تنگئ پیہم مجھے </a:t>
            </a:r>
            <a:br>
              <a:rPr lang="ur-PK" dirty="0" smtClean="0"/>
            </a:br>
            <a:r>
              <a:rPr lang="ur-PK" dirty="0" smtClean="0"/>
              <a:t>یہ مداوا میں نے بس نقل مکانی سے کیا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6054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b="1" dirty="0" smtClean="0"/>
              <a:t>اجنبی بود و باش کے قرب و جوار میں ملا</a:t>
            </a:r>
          </a:p>
          <a:p>
            <a:r>
              <a:rPr lang="ur-PK" dirty="0" smtClean="0"/>
              <a:t>اجنبی بود و باش کے قرب و جوار میں ملا </a:t>
            </a:r>
            <a:br>
              <a:rPr lang="ur-PK" dirty="0" smtClean="0"/>
            </a:br>
            <a:r>
              <a:rPr lang="ur-PK" dirty="0" smtClean="0"/>
              <a:t>بچھڑا تو وہ مجھے کسی اور دیار میں ملا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میرے لیے وہ کم نما حیرت گل بنا رہا </a:t>
            </a:r>
            <a:br>
              <a:rPr lang="ur-PK" dirty="0" smtClean="0"/>
            </a:br>
            <a:r>
              <a:rPr lang="ur-PK" dirty="0" smtClean="0"/>
              <a:t>آنکھ کے وسط میں سدا ایک غبار میں ملا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باغ تھا جس طرح سجا اس میں کسی کا ہاتھ تھا </a:t>
            </a:r>
            <a:br>
              <a:rPr lang="ur-PK" dirty="0" smtClean="0"/>
            </a:br>
            <a:r>
              <a:rPr lang="ur-PK" dirty="0" smtClean="0"/>
              <a:t>جیسا بھی کوئی پھول تھا ایک قطار میں ملا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2313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یا تو وہ ایک خواب تھا ٹوٹ کے جڑتا ہی رہا </a:t>
            </a:r>
            <a:br>
              <a:rPr lang="ur-PK" dirty="0" smtClean="0"/>
            </a:br>
            <a:r>
              <a:rPr lang="ur-PK" dirty="0" smtClean="0"/>
              <a:t>یا پھر خلل نگاہ کا آنکھ کے تار میں ملا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عرصہ وہ میرے عشق کا نکلا کوئی فریب سا </a:t>
            </a:r>
            <a:br>
              <a:rPr lang="ur-PK" dirty="0" smtClean="0"/>
            </a:br>
            <a:r>
              <a:rPr lang="ur-PK" dirty="0" smtClean="0"/>
              <a:t>میں تھا کہاں وہ خود نما خود ہی سے پیار میں ملا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اتنی زیادہ بھیڑ تھی بات نہ اس سے ہو سکی </a:t>
            </a:r>
            <a:br>
              <a:rPr lang="ur-PK" dirty="0" smtClean="0"/>
            </a:br>
            <a:r>
              <a:rPr lang="ur-PK" dirty="0" smtClean="0"/>
              <a:t>پل بھر وہ تیز وقت کی راہ گزار میں ملا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2949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برف تھی کب تھی وہ ہوا گھر سے یونہی نکل پڑا </a:t>
            </a:r>
            <a:br>
              <a:rPr lang="ur-PK" dirty="0" smtClean="0"/>
            </a:br>
            <a:r>
              <a:rPr lang="ur-PK" dirty="0" smtClean="0"/>
              <a:t>جسم کے کٹنے کا مزہ جاڑے کی دھار میں ملا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شہر وہ تھا عجیب سا جو بھی وہاں پہ شخص تھا </a:t>
            </a:r>
            <a:br>
              <a:rPr lang="ur-PK" dirty="0" smtClean="0"/>
            </a:br>
            <a:r>
              <a:rPr lang="ur-PK" dirty="0" smtClean="0"/>
              <a:t>بند بہت بری طرح ایک حصار میں ملا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مرے ماہ یہ برس میری حیات یک نفس </a:t>
            </a:r>
            <a:br>
              <a:rPr lang="ur-PK" dirty="0" smtClean="0"/>
            </a:br>
            <a:r>
              <a:rPr lang="ur-PK" dirty="0" smtClean="0"/>
              <a:t>میرا جہان خار و خس مجھ کو ادھار میں ملا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7907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پھول کچھ اس طرح کھلا دل بھی ذرا سا کٹ گیا </a:t>
            </a:r>
            <a:br>
              <a:rPr lang="ur-PK" dirty="0" smtClean="0"/>
            </a:br>
            <a:r>
              <a:rPr lang="ur-PK" dirty="0" smtClean="0"/>
              <a:t>تھوڑا سا رنگ خون کا رنگ بہار میں ملا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شام ہی سے مہ تمام چڑھنے لگا فلک کا بام </a:t>
            </a:r>
            <a:br>
              <a:rPr lang="ur-PK" dirty="0" smtClean="0"/>
            </a:br>
            <a:r>
              <a:rPr lang="ur-PK" dirty="0" smtClean="0"/>
              <a:t>آخر شب یہ نرم گام ایک اتار میں ملا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شاہیںؔ گلوں کا قافلہ جس میں شریک وہ بھی تھا </a:t>
            </a:r>
            <a:br>
              <a:rPr lang="ur-PK" dirty="0" smtClean="0"/>
            </a:br>
            <a:r>
              <a:rPr lang="ur-PK" dirty="0" smtClean="0"/>
              <a:t>ایک جگہ رکا ہوا وادی خار میں ملا </a:t>
            </a:r>
            <a:endParaRPr lang="tr-TR" smtClean="0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7139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Geniş ekran</PresentationFormat>
  <Paragraphs>11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8.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 Hafta</dc:title>
  <dc:creator>USER</dc:creator>
  <cp:lastModifiedBy>USER</cp:lastModifiedBy>
  <cp:revision>1</cp:revision>
  <dcterms:created xsi:type="dcterms:W3CDTF">2020-05-03T21:20:02Z</dcterms:created>
  <dcterms:modified xsi:type="dcterms:W3CDTF">2020-05-03T21:20:06Z</dcterms:modified>
</cp:coreProperties>
</file>