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57" r:id="rId10"/>
    <p:sldId id="258" r:id="rId11"/>
    <p:sldId id="259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77786A8-0094-4C37-92C6-EE5D602376D5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C4A0-4A15-4DCF-9E33-6B285DC4B8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86A8-0094-4C37-92C6-EE5D602376D5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C4A0-4A15-4DCF-9E33-6B285DC4B8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86A8-0094-4C37-92C6-EE5D602376D5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C4A0-4A15-4DCF-9E33-6B285DC4B8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86A8-0094-4C37-92C6-EE5D602376D5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C4A0-4A15-4DCF-9E33-6B285DC4B869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86A8-0094-4C37-92C6-EE5D602376D5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C4A0-4A15-4DCF-9E33-6B285DC4B869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86A8-0094-4C37-92C6-EE5D602376D5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C4A0-4A15-4DCF-9E33-6B285DC4B869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86A8-0094-4C37-92C6-EE5D602376D5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C4A0-4A15-4DCF-9E33-6B285DC4B8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86A8-0094-4C37-92C6-EE5D602376D5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C4A0-4A15-4DCF-9E33-6B285DC4B869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86A8-0094-4C37-92C6-EE5D602376D5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C4A0-4A15-4DCF-9E33-6B285DC4B8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86A8-0094-4C37-92C6-EE5D602376D5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C4A0-4A15-4DCF-9E33-6B285DC4B869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86A8-0094-4C37-92C6-EE5D602376D5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C4A0-4A15-4DCF-9E33-6B285DC4B8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77786A8-0094-4C37-92C6-EE5D602376D5}" type="datetimeFigureOut">
              <a:rPr lang="tr-TR" smtClean="0"/>
              <a:t>29.05.2017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EC5C4A0-4A15-4DCF-9E33-6B285DC4B869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Sağlık ve kültür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Doç. Dr. Melike KAPLAN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7831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4582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483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Geleneksel tıp genel olarak iki tip yerleşim yerinde sıklıkla kullanılmaktadır. </a:t>
            </a:r>
          </a:p>
          <a:p>
            <a:endParaRPr lang="tr-TR" dirty="0" smtClean="0"/>
          </a:p>
          <a:p>
            <a:r>
              <a:rPr lang="tr-TR" dirty="0" smtClean="0"/>
              <a:t>Birincisi, birincil ilişkilerin ve </a:t>
            </a:r>
            <a:r>
              <a:rPr lang="tr-TR" dirty="0" err="1" smtClean="0"/>
              <a:t>yüzyüze</a:t>
            </a:r>
            <a:r>
              <a:rPr lang="tr-TR" dirty="0" smtClean="0"/>
              <a:t> akrabalığın önemli olduğu geleneksel kır toplumlarıdır.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25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toplumlarda geleneksel iyileştiriciler toplum tarafından onaylanırlar ve toplumun ileri gelenleri tarafından da kabul edilirler. </a:t>
            </a:r>
          </a:p>
          <a:p>
            <a:endParaRPr lang="tr-TR" dirty="0" smtClean="0"/>
          </a:p>
          <a:p>
            <a:r>
              <a:rPr lang="tr-TR" dirty="0" smtClean="0"/>
              <a:t>İkincisi ise, kentsel bölgelerin yoksul semtleri ve gecekondu mahalleleridir.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12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Lokman Hekim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“Lokman” sözcüğünün anlamıyla ilgili olarak çeşitli kaynaklarda farklı tanımlamalar bulunsa da, şifalı bitkileri tanıyan ve hangi hastalıklara iyi geldiğini bilen efsanevi bir geleneksel iyileştirici olduğundan söz edilir.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79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Aktar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İlaç yapımında kullanılan bitkisel, hayvansal ve mineral maddeleri satanlar için “aktar” sözcüğü kullanılmaktadır. 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Aktarlar veya halk hekimleri arasında adı efsane olmuş olan “lokman hekim”den söz edilir. Lokman hekimin halk hekimlerinin atası olduğu ve her derde deva bulduğu belirtilir.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765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Hekim-Tabip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Hekim, yalnızca kimi tedavi tekniklerini uygulamakla kalmaz; aynı zamanda insanı belli bir paradigmaya dayanarak anlamaya çalışır, yani bir yandan da tıbbın felsefesiyle uğraşır. 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41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Tabip ise, belli tedavi yöntemlerini öğrenen ve uygulayandır. Örneğin, </a:t>
            </a:r>
            <a:r>
              <a:rPr lang="tr-TR" dirty="0" err="1" smtClean="0"/>
              <a:t>İbn</a:t>
            </a:r>
            <a:r>
              <a:rPr lang="tr-TR" dirty="0" smtClean="0"/>
              <a:t>-i Sina bir hekimdir; </a:t>
            </a:r>
            <a:r>
              <a:rPr lang="tr-TR" dirty="0" err="1" smtClean="0"/>
              <a:t>Sabuncuoğlu</a:t>
            </a:r>
            <a:r>
              <a:rPr lang="tr-TR" dirty="0" smtClean="0"/>
              <a:t> </a:t>
            </a:r>
            <a:r>
              <a:rPr lang="tr-TR" dirty="0" err="1" smtClean="0"/>
              <a:t>Şerefeddin</a:t>
            </a:r>
            <a:r>
              <a:rPr lang="tr-TR" dirty="0" smtClean="0"/>
              <a:t> ise bir tabiptir.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40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Tarihsel süreçte; </a:t>
            </a:r>
          </a:p>
          <a:p>
            <a:r>
              <a:rPr lang="tr-TR" dirty="0" smtClean="0"/>
              <a:t>büyücü-hekim, </a:t>
            </a:r>
          </a:p>
          <a:p>
            <a:r>
              <a:rPr lang="tr-TR" dirty="0" smtClean="0"/>
              <a:t>şaman, </a:t>
            </a:r>
          </a:p>
          <a:p>
            <a:r>
              <a:rPr lang="tr-TR" dirty="0" smtClean="0"/>
              <a:t>halk hekimi, </a:t>
            </a:r>
          </a:p>
          <a:p>
            <a:r>
              <a:rPr lang="tr-TR" dirty="0" smtClean="0"/>
              <a:t>tıp doktoru </a:t>
            </a:r>
          </a:p>
          <a:p>
            <a:r>
              <a:rPr lang="tr-TR" dirty="0" smtClean="0"/>
              <a:t>şeklinde bir gelişme süreci izlenir.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43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2679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</TotalTime>
  <Words>208</Words>
  <Application>Microsoft Office PowerPoint</Application>
  <PresentationFormat>Ekran Gösterisi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Moda Tasarımı</vt:lpstr>
      <vt:lpstr>Sağlık ve kültür</vt:lpstr>
      <vt:lpstr>PowerPoint Sunusu</vt:lpstr>
      <vt:lpstr>PowerPoint Sunusu</vt:lpstr>
      <vt:lpstr>Lokman Hekim </vt:lpstr>
      <vt:lpstr>Aktar </vt:lpstr>
      <vt:lpstr>Hekim-Tabip 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Sağlık ve İnsan İlişkileri</dc:title>
  <dc:creator>E</dc:creator>
  <cp:lastModifiedBy>E</cp:lastModifiedBy>
  <cp:revision>4</cp:revision>
  <dcterms:created xsi:type="dcterms:W3CDTF">2017-04-21T08:31:23Z</dcterms:created>
  <dcterms:modified xsi:type="dcterms:W3CDTF">2017-05-29T08:32:01Z</dcterms:modified>
</cp:coreProperties>
</file>