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3" r:id="rId6"/>
    <p:sldId id="611" r:id="rId7"/>
    <p:sldId id="1084" r:id="rId8"/>
    <p:sldId id="1086" r:id="rId9"/>
    <p:sldId id="1087" r:id="rId10"/>
    <p:sldId id="1088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0" d="100"/>
          <a:sy n="50" d="100"/>
        </p:scale>
        <p:origin x="60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Miras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(2-0)2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Tuğçe Oral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Fakültesi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MİRAS HUKUKUNUN KAYNAKLARI-KAVRAMLARI-YASAL MİRASÇILIK</a:t>
            </a: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 bırakanın menfaatleri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Sağ kalanın menfaatleri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Mirasbırakanın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alacaklılarının menfaatleri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Devletin ilgisi ve menfaati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MİRAS HUKUKUNUN NİTELİĞİ VE FONKSİYONU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2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Aileyi koruyan görüş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Ferdiyetçi görüş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Kollektivist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görüş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Türk miras hukukundaki durum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MİRAS HUKUKUNDAKİ EĞİLİMLER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Muris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Tereke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Ölüm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Külli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halefiyet</a:t>
            </a:r>
            <a:endParaRPr lang="tr-TR" sz="2000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Mirasçı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Musaleh</a:t>
            </a:r>
            <a:endParaRPr lang="tr-TR" sz="2000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Ölüme bağlı tasarruf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MİRAS HUKUKUNUN TEMEL KAVRAMLARI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Yasal mirasçılar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Kan hısımlarının sıralaması ve zümre usulü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Zümre usulünün fayda ve sakıncaları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YASAL MİRASÇILIK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6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Sağ kalanın alt soyu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1. zümre mirasçıların olması halinde diğer zümreye çıkmaz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Birinci zümrede birinci derecede </a:t>
            </a:r>
            <a:r>
              <a:rPr lang="tr-TR" sz="2000" b="1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mirasbırakanın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çocukları eşit hisseli olarak yasal mirasçı olurlar.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BİRİNCİ ZÜMRE MİRASÇILAR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9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 bir baba ayrı ya da baba bir ana ayrı olan bir çocuk da soyundan geldiği kişiden diğer altsoyla birlikte miras alır. </a:t>
            </a:r>
            <a:r>
              <a:rPr lang="tr-TR" sz="2000" b="1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Ancak soyundan gelmediği üvey ana veya babasından miras hakkına sahip değildir. 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BİRİNCİ ZÜMRE MİRASÇILAR</a:t>
            </a:r>
          </a:p>
        </p:txBody>
      </p:sp>
    </p:spTree>
    <p:extLst>
      <p:ext uri="{BB962C8B-B14F-4D97-AF65-F5344CB8AC3E}">
        <p14:creationId xmlns:p14="http://schemas.microsoft.com/office/powerpoint/2010/main" val="3775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12451</TotalTime>
  <Words>146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810</cp:revision>
  <cp:lastPrinted>2016-10-24T07:53:35Z</cp:lastPrinted>
  <dcterms:created xsi:type="dcterms:W3CDTF">2016-09-18T09:35:24Z</dcterms:created>
  <dcterms:modified xsi:type="dcterms:W3CDTF">2020-02-25T11:38:25Z</dcterms:modified>
</cp:coreProperties>
</file>