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E54F9-FC8E-4680-A981-C283B3E9CC9D}" type="datetimeFigureOut">
              <a:rPr lang="tr-TR" smtClean="0"/>
              <a:t>03.03.2018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0862B-DE8D-4418-994B-DDD046C870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3974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AC093-8440-47D5-9386-47330477236C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53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529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922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47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531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063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6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989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618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01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57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03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06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3" y="540328"/>
            <a:ext cx="8507288" cy="6317672"/>
          </a:xfrm>
        </p:spPr>
        <p:txBody>
          <a:bodyPr>
            <a:normAutofit/>
          </a:bodyPr>
          <a:lstStyle/>
          <a:p>
            <a:pPr marL="0" indent="0" algn="ctr" defTabSz="360000">
              <a:buNone/>
            </a:pPr>
            <a:r>
              <a:rPr lang="tr-TR" sz="3900" b="1" cap="all" dirty="0" smtClean="0"/>
              <a:t>KAZANDIRMA </a:t>
            </a:r>
            <a:r>
              <a:rPr lang="tr-TR" sz="3900" b="1" cap="all" dirty="0"/>
              <a:t>VE SEBEP KAVRAMLARI</a:t>
            </a:r>
            <a:r>
              <a:rPr lang="tr-TR" sz="3900" cap="all" dirty="0"/>
              <a:t>	</a:t>
            </a:r>
            <a:endParaRPr lang="tr-TR" sz="3900" b="1" cap="all" dirty="0"/>
          </a:p>
          <a:p>
            <a:pPr marL="0" indent="0" defTabSz="360000">
              <a:buNone/>
            </a:pPr>
            <a:r>
              <a:rPr lang="tr-TR" cap="all" dirty="0" smtClean="0"/>
              <a:t>	I.KAZANDIRMA</a:t>
            </a:r>
            <a:r>
              <a:rPr lang="tr-TR" cap="all" dirty="0"/>
              <a:t>	</a:t>
            </a:r>
          </a:p>
          <a:p>
            <a:pPr marL="0" indent="0" defTabSz="360000">
              <a:buNone/>
            </a:pPr>
            <a:r>
              <a:rPr lang="tr-TR" dirty="0" smtClean="0"/>
              <a:t>	</a:t>
            </a:r>
            <a:r>
              <a:rPr lang="tr-TR" cap="all" dirty="0" smtClean="0"/>
              <a:t>II.KAZANDIRMANIN </a:t>
            </a:r>
            <a:r>
              <a:rPr lang="tr-TR" cap="all" dirty="0"/>
              <a:t>(KAZANDIRICI İŞLEMİN) SEBEBİ	</a:t>
            </a:r>
          </a:p>
          <a:p>
            <a:pPr marL="0" indent="0" defTabSz="360000">
              <a:buNone/>
            </a:pPr>
            <a:r>
              <a:rPr lang="tr-TR" dirty="0" smtClean="0"/>
              <a:t>	</a:t>
            </a:r>
            <a:r>
              <a:rPr lang="tr-TR" dirty="0"/>
              <a:t>	</a:t>
            </a:r>
          </a:p>
          <a:p>
            <a:pPr marL="0" indent="0" defTabSz="360000">
              <a:buNone/>
            </a:pPr>
            <a:r>
              <a:rPr lang="tr-TR" dirty="0" smtClean="0"/>
              <a:t>	</a:t>
            </a:r>
            <a:r>
              <a:rPr lang="en-GB" dirty="0" smtClean="0"/>
              <a:t>III.KAZANDIRICI </a:t>
            </a:r>
            <a:r>
              <a:rPr lang="en-GB" dirty="0"/>
              <a:t>İŞLEMİN SEBEBE BAĞLILIĞI </a:t>
            </a:r>
            <a:r>
              <a:rPr lang="en-GB" dirty="0" smtClean="0"/>
              <a:t>SORUNU</a:t>
            </a:r>
            <a:endParaRPr lang="tr-TR" dirty="0" smtClean="0"/>
          </a:p>
          <a:p>
            <a:pPr marL="0" indent="0" defTabSz="360000">
              <a:buNone/>
            </a:pPr>
            <a:r>
              <a:rPr lang="tr-TR" dirty="0"/>
              <a:t>	</a:t>
            </a:r>
            <a:r>
              <a:rPr lang="tr-TR" cap="all" dirty="0"/>
              <a:t> IV.BORÇ SÖZLEŞMELERİNDE </a:t>
            </a:r>
            <a:r>
              <a:rPr lang="tr-TR" cap="all" dirty="0" err="1"/>
              <a:t>HUKUKî</a:t>
            </a:r>
            <a:r>
              <a:rPr lang="tr-TR" cap="all" dirty="0"/>
              <a:t> SEBEP ÖZELLİKLE SOYUT BORÇ TANIMASI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23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620688"/>
            <a:ext cx="8498307" cy="61206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000" b="1" cap="all" dirty="0" smtClean="0"/>
              <a:t>SÖZLEŞMEDEN </a:t>
            </a:r>
            <a:r>
              <a:rPr lang="tr-TR" sz="4000" b="1" cap="all" dirty="0"/>
              <a:t>DOĞAN BORÇLAR</a:t>
            </a:r>
            <a:r>
              <a:rPr lang="tr-TR" cap="all" dirty="0"/>
              <a:t>	</a:t>
            </a:r>
            <a:endParaRPr lang="tr-TR" b="1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I.GENEL </a:t>
            </a:r>
            <a:r>
              <a:rPr lang="tr-TR" cap="all" dirty="0"/>
              <a:t>OLARAK SÖZLEŞME KAVRAMI	</a:t>
            </a:r>
          </a:p>
          <a:p>
            <a:pPr marL="0" indent="0">
              <a:buNone/>
            </a:pPr>
            <a:r>
              <a:rPr lang="en-GB" dirty="0" smtClean="0"/>
              <a:t>II.AKİT</a:t>
            </a:r>
            <a:r>
              <a:rPr lang="en-GB" dirty="0"/>
              <a:t>, SÖZLEŞME, BAĞIT VE </a:t>
            </a:r>
            <a:r>
              <a:rPr lang="en-GB" dirty="0" smtClean="0"/>
              <a:t>MUKAVELE</a:t>
            </a:r>
            <a:r>
              <a:rPr lang="tr-TR" dirty="0" smtClean="0"/>
              <a:t> </a:t>
            </a:r>
            <a:r>
              <a:rPr lang="en-GB" dirty="0" smtClean="0"/>
              <a:t>KAVRAMLARI</a:t>
            </a:r>
            <a:endParaRPr lang="tr-TR" dirty="0" smtClean="0"/>
          </a:p>
          <a:p>
            <a:pPr marL="0" indent="0">
              <a:buNone/>
            </a:pPr>
            <a:r>
              <a:rPr lang="tr-TR" cap="all" dirty="0"/>
              <a:t>III.SÖZLEŞME TÜRLERİ	</a:t>
            </a:r>
          </a:p>
          <a:p>
            <a:pPr marL="0" indent="0">
              <a:buNone/>
            </a:pPr>
            <a:r>
              <a:rPr lang="tr-TR" dirty="0"/>
              <a:t> 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983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</Words>
  <Application>Microsoft Office PowerPoint</Application>
  <PresentationFormat>Ekran Gösterisi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Dalga Biçimi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7</cp:revision>
  <dcterms:created xsi:type="dcterms:W3CDTF">2018-02-28T12:48:16Z</dcterms:created>
  <dcterms:modified xsi:type="dcterms:W3CDTF">2018-03-03T09:32:46Z</dcterms:modified>
</cp:coreProperties>
</file>