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0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82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70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23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740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085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14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85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870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56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91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0ED4C-28F7-423C-9E91-B7504FC5BA78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2305B-D033-42BF-8F74-C82A5624D5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61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469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Tasarım kalitesi, ürünün hangi parçalardan oluşacağını içerir. Bu noktada müşteri beklentileri temel oluşturmalıdır.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7294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Uygunluk, ürünün kullanıma ve beklentilere göre olmasıdır. Ölçülebilir bir özelliktir.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368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Performans, ürünün kullanımından sonra müşterinin son aşamadaki fikridir. Bir nevi ürünün pazardaki konumunu müşteri belirlemiş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1029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Kaliteyi etkileyen pek çok faktör vardır: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Eğitim düzeyi, 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Yasal düzenlemeler, </a:t>
            </a:r>
          </a:p>
          <a:p>
            <a:pPr marL="0" indent="0">
              <a:buNone/>
            </a:pPr>
            <a:r>
              <a:rPr lang="tr-TR" dirty="0" smtClean="0"/>
              <a:t>Üretim </a:t>
            </a:r>
            <a:r>
              <a:rPr lang="tr-TR" dirty="0"/>
              <a:t>araç ve metotları, </a:t>
            </a:r>
          </a:p>
          <a:p>
            <a:pPr marL="0" indent="0">
              <a:buNone/>
            </a:pPr>
            <a:r>
              <a:rPr lang="es-ES" dirty="0" smtClean="0"/>
              <a:t>Ölçme </a:t>
            </a:r>
            <a:r>
              <a:rPr lang="es-ES" dirty="0"/>
              <a:t>ve kontrol araç ve </a:t>
            </a:r>
            <a:r>
              <a:rPr lang="es-ES" dirty="0" smtClean="0"/>
              <a:t>metotları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4838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Müşteriler, </a:t>
            </a:r>
          </a:p>
          <a:p>
            <a:pPr marL="0" indent="0">
              <a:buNone/>
            </a:pPr>
            <a:r>
              <a:rPr lang="tr-TR" dirty="0"/>
              <a:t> Piyasa şartları,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Çalışanlar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Hammadde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Finansal durum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12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TKY TEMEL KURALLARI</a:t>
            </a:r>
          </a:p>
          <a:p>
            <a:r>
              <a:rPr lang="tr-TR" dirty="0"/>
              <a:t> Müşteri odaklı yönetim</a:t>
            </a:r>
          </a:p>
          <a:p>
            <a:r>
              <a:rPr lang="tr-TR" dirty="0"/>
              <a:t> Üst yönetimin liderliği</a:t>
            </a:r>
          </a:p>
          <a:p>
            <a:r>
              <a:rPr lang="tr-TR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736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Çalışanların katılımı</a:t>
            </a:r>
          </a:p>
          <a:p>
            <a:r>
              <a:rPr lang="tr-TR" dirty="0"/>
              <a:t> Sürekli gelişme</a:t>
            </a:r>
          </a:p>
          <a:p>
            <a:r>
              <a:rPr lang="tr-TR"/>
              <a:t> Personel eğitimi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21494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108</Words>
  <Application>Microsoft Office PowerPoint</Application>
  <PresentationFormat>Ekran Gösterisi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10</cp:revision>
  <dcterms:created xsi:type="dcterms:W3CDTF">2020-03-13T12:06:03Z</dcterms:created>
  <dcterms:modified xsi:type="dcterms:W3CDTF">2020-03-14T09:15:39Z</dcterms:modified>
</cp:coreProperties>
</file>