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Z8Rvnx5oGw" TargetMode="External"/><Relationship Id="rId2" Type="http://schemas.openxmlformats.org/officeDocument/2006/relationships/hyperlink" Target="https://www.youtube.com/watch?v=k9_MShfL2_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igpudR0iv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igpudR0ivc" TargetMode="External"/><Relationship Id="rId2" Type="http://schemas.openxmlformats.org/officeDocument/2006/relationships/hyperlink" Target="https://www.youtube.com/watch?v=k9_MShfL2_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PZ8Rvnx5o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Tadeusz</a:t>
            </a:r>
            <a:r>
              <a:rPr lang="tr-TR" dirty="0" smtClean="0"/>
              <a:t> R</a:t>
            </a:r>
            <a:r>
              <a:rPr lang="pl-PL" dirty="0" smtClean="0"/>
              <a:t>óżewicz ve Tiyatro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7734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Tadeusz</a:t>
            </a:r>
            <a:r>
              <a:rPr lang="tr-TR" dirty="0" smtClean="0"/>
              <a:t> R</a:t>
            </a:r>
            <a:r>
              <a:rPr lang="pl-PL" dirty="0" smtClean="0"/>
              <a:t>óżewicz </a:t>
            </a:r>
            <a:r>
              <a:rPr lang="tr-TR" dirty="0" smtClean="0"/>
              <a:t>çağdaş Polonya sanatının en önemli isimlerindendir. Şair, yazar ve bir oyun yazarı olarak yaşadığı dönemin edebiyat ve tiyatro hareketlerine yön vermiştir. Bir </a:t>
            </a:r>
            <a:r>
              <a:rPr lang="tr-TR" dirty="0"/>
              <a:t>düzineden fazla oyun ve birkaç </a:t>
            </a:r>
            <a:r>
              <a:rPr lang="tr-TR" dirty="0" smtClean="0"/>
              <a:t>senaryo yazmıştır.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2710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/>
          </a:p>
          <a:p>
            <a:r>
              <a:rPr lang="tr-TR" dirty="0" err="1" smtClean="0"/>
              <a:t>Antikahraman</a:t>
            </a:r>
            <a:r>
              <a:rPr lang="tr-TR" dirty="0" smtClean="0"/>
              <a:t> yarattığı tiyatrosunda çağdaş Polonya tiyatrosunun içeriğini belirlemiştir:</a:t>
            </a:r>
          </a:p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www.youtube.com/watch?v=k9_MShfL2_0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Yazarın kendi ağzından kendi oyunu için yaptığı yorumlar:</a:t>
            </a:r>
            <a:endParaRPr lang="tr-TR" dirty="0">
              <a:hlinkClick r:id="rId3"/>
            </a:endParaRPr>
          </a:p>
          <a:p>
            <a:r>
              <a:rPr lang="tr-TR" dirty="0">
                <a:hlinkClick r:id="rId3"/>
              </a:rPr>
              <a:t>https://www.youtube.com/watch?v=PZ8Rvnx5oGw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719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Spektakl</a:t>
            </a:r>
            <a:r>
              <a:rPr lang="tr-TR" dirty="0" smtClean="0"/>
              <a:t> </a:t>
            </a:r>
            <a:r>
              <a:rPr lang="tr-TR" dirty="0"/>
              <a:t>"</a:t>
            </a:r>
            <a:r>
              <a:rPr lang="tr-TR" dirty="0" err="1"/>
              <a:t>Kartoteka</a:t>
            </a:r>
            <a:r>
              <a:rPr lang="tr-TR" dirty="0"/>
              <a:t>" T. </a:t>
            </a:r>
            <a:r>
              <a:rPr lang="tr-TR" dirty="0" err="1" smtClean="0"/>
              <a:t>Różewicza</a:t>
            </a:r>
            <a:r>
              <a:rPr lang="tr-TR" dirty="0" smtClean="0"/>
              <a:t>:</a:t>
            </a:r>
            <a:endParaRPr lang="tr-TR" dirty="0" smtClean="0">
              <a:hlinkClick r:id="rId2"/>
            </a:endParaRPr>
          </a:p>
          <a:p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://www.youtube.com/watch?v=EigpudR0ivc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1728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www.youtube.com/watch?v=k9_MShfL2_0</a:t>
            </a:r>
            <a:endParaRPr lang="tr-TR" dirty="0" smtClean="0"/>
          </a:p>
          <a:p>
            <a:r>
              <a:rPr lang="tr-TR" dirty="0">
                <a:hlinkClick r:id="rId3"/>
              </a:rPr>
              <a:t>https://www.youtube.com/watch?v=EigpudR0ivc</a:t>
            </a:r>
            <a:endParaRPr lang="tr-TR" dirty="0"/>
          </a:p>
          <a:p>
            <a:r>
              <a:rPr lang="tr-TR" dirty="0">
                <a:hlinkClick r:id="rId4"/>
              </a:rPr>
              <a:t>https://www.youtube.com/watch?v=PZ8Rvnx5oGw</a:t>
            </a:r>
            <a:endParaRPr lang="tr-TR" dirty="0"/>
          </a:p>
          <a:p>
            <a:r>
              <a:rPr lang="tr-TR" dirty="0">
                <a:hlinkClick r:id="rId2"/>
              </a:rPr>
              <a:t>https://www.youtube.com/watch?v=k9_MShfL2_0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084819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89</Words>
  <Application>Microsoft Office PowerPoint</Application>
  <PresentationFormat>Ekran Gösterisi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Tadeusz Różewicz ve Tiyatro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Tadeusz Różewicz ve Tiyatro</dc:title>
  <dc:creator>nevra vardal</dc:creator>
  <cp:lastModifiedBy>nevra vardal</cp:lastModifiedBy>
  <cp:revision>2</cp:revision>
  <dcterms:created xsi:type="dcterms:W3CDTF">2020-05-21T11:13:35Z</dcterms:created>
  <dcterms:modified xsi:type="dcterms:W3CDTF">2020-05-21T11:35:25Z</dcterms:modified>
</cp:coreProperties>
</file>