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B1F6E-3AA6-4766-9A44-FF60BCE42E23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EFB0-2F0C-40E6-B0FB-5E58E9FF38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8760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B1F6E-3AA6-4766-9A44-FF60BCE42E23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EFB0-2F0C-40E6-B0FB-5E58E9FF38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7966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B1F6E-3AA6-4766-9A44-FF60BCE42E23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EFB0-2F0C-40E6-B0FB-5E58E9FF38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2130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B1F6E-3AA6-4766-9A44-FF60BCE42E23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EFB0-2F0C-40E6-B0FB-5E58E9FF38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8953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B1F6E-3AA6-4766-9A44-FF60BCE42E23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EFB0-2F0C-40E6-B0FB-5E58E9FF38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2829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B1F6E-3AA6-4766-9A44-FF60BCE42E23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EFB0-2F0C-40E6-B0FB-5E58E9FF38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3408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B1F6E-3AA6-4766-9A44-FF60BCE42E23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EFB0-2F0C-40E6-B0FB-5E58E9FF38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605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B1F6E-3AA6-4766-9A44-FF60BCE42E23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EFB0-2F0C-40E6-B0FB-5E58E9FF38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1377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B1F6E-3AA6-4766-9A44-FF60BCE42E23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EFB0-2F0C-40E6-B0FB-5E58E9FF38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0083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B1F6E-3AA6-4766-9A44-FF60BCE42E23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EFB0-2F0C-40E6-B0FB-5E58E9FF38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4213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B1F6E-3AA6-4766-9A44-FF60BCE42E23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EFB0-2F0C-40E6-B0FB-5E58E9FF38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4710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B1F6E-3AA6-4766-9A44-FF60BCE42E23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9EFB0-2F0C-40E6-B0FB-5E58E9FF38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1683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Karbondioksit nasıl depolanır?</a:t>
            </a:r>
            <a:endParaRPr lang="tr-T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Kömür gaz haline getirilir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tr-TR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 yakılmadan önce oluşan bu gazdan ayrılır.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Yanma sonrası karbondioksiti elektrik santralinin–su buharı-kükürt ve azot oksitler gibi-diğer baca gazlarından ayırır.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Tutulan karbondioksit enjeksiyon boru hatlarıyla yerin yüzlerce metre derinliklerine iter.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Karbondioksit kaya deliklerinde depolanır.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23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Topraktaki karbon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Günümüz tarımını küresel ısınmanın en büyük kaynaklarından biri olmasının nedeni;</a:t>
            </a:r>
            <a:b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Nüfusun dörde katlanması,</a:t>
            </a:r>
          </a:p>
          <a:p>
            <a:pPr marL="0" indent="0" algn="just">
              <a:buNone/>
            </a:pP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Beslenme alışkanlıklarındaki değişimler,</a:t>
            </a:r>
          </a:p>
          <a:p>
            <a:pPr marL="0" indent="0" algn="just">
              <a:buNone/>
            </a:pP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Petrol bazlı dizel ile petrol kaynaklarının bolca bulunuşu, </a:t>
            </a:r>
          </a:p>
          <a:p>
            <a:pPr marL="0" indent="0" algn="just">
              <a:buNone/>
            </a:pP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Suni azot gübrelerinin kullanımı. 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29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Topraktaki karbon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Çayırlık alanların canlandırılması ile CO</a:t>
            </a:r>
            <a:r>
              <a:rPr lang="tr-TR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’in atmosferden toprağa çekilmesi olanaktır.</a:t>
            </a:r>
          </a:p>
          <a:p>
            <a:pPr marL="0" indent="0" algn="just">
              <a:buNone/>
            </a:pP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Niteliksizleşen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toprak sorunu dikkate alınmazsa yoksulluk ve açlık mücadelesinde ilerleme kaydedilmez. </a:t>
            </a:r>
          </a:p>
          <a:p>
            <a:pPr marL="0" indent="0" algn="just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En fazla karbon turbalıklar da dahil olmak üzere sulak alanlarda depolanıyor.</a:t>
            </a:r>
          </a:p>
          <a:p>
            <a:pPr marL="0" indent="0" algn="just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Bitki örtüsü az olan ve düşük sıcaklıklarda karbon salan mikrop faaliyetini azaltmakta ve bu nedenle de karbon birikimi artmaktadır.</a:t>
            </a:r>
          </a:p>
          <a:p>
            <a:pPr marL="0" indent="0" algn="just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49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Topraktaki karbon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Kutup dairesindeki, donmuş toprakların çözülmesi; atmosferdeki CO</a:t>
            </a:r>
            <a:r>
              <a:rPr lang="tr-TR" sz="3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ve metan atmosfere salınabilir. </a:t>
            </a:r>
          </a:p>
          <a:p>
            <a:pPr marL="0" indent="0" algn="just">
              <a:buNone/>
            </a:pP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Yüksek CO</a:t>
            </a:r>
            <a:r>
              <a:rPr lang="tr-TR" sz="3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seviyeleri yaban otlarının büyümesini artırarak tarım ilaçlarına da daha dirençli hale gelir.</a:t>
            </a:r>
          </a:p>
          <a:p>
            <a:pPr marL="0" indent="0" algn="just">
              <a:buNone/>
            </a:pP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Karbondioksit emisyonlarının artışı zehirli sarmaşığın gelecekte daha bol ve </a:t>
            </a:r>
            <a:r>
              <a:rPr lang="tr-TR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toksik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olması beklenmektedir.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92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Topraktaki karbon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Endüstriyel çiftliklerden gelen hayvan pislikleri gübre olarak kullanılmaya uygun görülmemesi dışkılardaki </a:t>
            </a:r>
            <a:r>
              <a:rPr lang="tr-TR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toksitler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bitki büyümesini engellemesi ve toprak verimliliğine zarar vermesi.</a:t>
            </a:r>
          </a:p>
          <a:p>
            <a:pPr marL="0" indent="0" algn="just">
              <a:buNone/>
            </a:pP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Sığırların sindirim sistemi ot yiyecek şekilde evrimleşmiş olduğundan mısırla beslenmesi midelerini ve pisliklerini daha asidik hale getirmiştir. 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77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Topraktaki karbon</a:t>
            </a:r>
            <a:endParaRPr lang="tr-T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tr-TR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Verimli toprak; geçirgen, kara renkli, nemli olması mı?</a:t>
            </a:r>
          </a:p>
          <a:p>
            <a:pPr marL="0" indent="0" algn="just">
              <a:buNone/>
            </a:pPr>
            <a:r>
              <a:rPr lang="tr-TR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Toprak verimliliğine karşı en büyük tehlike EROZYON mudur?</a:t>
            </a:r>
          </a:p>
          <a:p>
            <a:pPr marL="0" indent="0" algn="just">
              <a:buNone/>
            </a:pPr>
            <a:r>
              <a:rPr lang="tr-TR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Yerkabuğunun dış yüzeyini örten ince toprak; mikrop, mantar, mineral ve besleyici maddelerle dolu anlamında canlı mıdır?</a:t>
            </a:r>
          </a:p>
          <a:p>
            <a:pPr marL="0" indent="0" algn="just">
              <a:buNone/>
            </a:pPr>
            <a:r>
              <a:rPr lang="tr-TR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Bütün bunlar bitki ve ağaçların büyümesini mümkün kılar mı?</a:t>
            </a:r>
          </a:p>
          <a:p>
            <a:pPr marL="0" indent="0" algn="just">
              <a:buNone/>
            </a:pP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25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Topraktaki karbon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Bitki ve ağaçlar havadaki CO</a:t>
            </a:r>
            <a:r>
              <a:rPr lang="tr-TR" sz="3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‘i topraktaki azot, su, organik karbon ve diğer besleyici maddeler ile minerallerle birleştirir.</a:t>
            </a:r>
          </a:p>
          <a:p>
            <a:pPr marL="0" indent="0" algn="just">
              <a:buNone/>
            </a:pPr>
            <a:endParaRPr lang="tr-T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Bitkilerin karmaşık biyokimyasal büyüme süreci ağırlıklı olarak bitki örtüsü, kökler ve toprak arasındaki molekül alışverişinden sorumlu olan mikropların </a:t>
            </a:r>
            <a:r>
              <a:rPr lang="tr-TR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simbiyotik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ilişkisine bağlıdır. </a:t>
            </a:r>
          </a:p>
          <a:p>
            <a:pPr marL="0" indent="0" algn="just">
              <a:buNone/>
            </a:pP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8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Topraktaki karbon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Toprağın uzun vadeli verim kaybı;</a:t>
            </a:r>
          </a:p>
          <a:p>
            <a:pPr marL="0" indent="0">
              <a:buNone/>
            </a:pP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Aşırı toprak kullanımı uygulamaları,</a:t>
            </a:r>
          </a:p>
          <a:p>
            <a:pPr marL="0" indent="0">
              <a:buNone/>
            </a:pP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Ağaç ve bitki örtüsünün tahrip edilmesi,</a:t>
            </a:r>
          </a:p>
          <a:p>
            <a:pPr marL="0" indent="0">
              <a:buNone/>
            </a:pP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Pullukla sürmek ve sentetik bileşenlerin aşırı, ayrım gözetilmeden kullanımı mahsulde kısa vadeli bir artış karşılığında.</a:t>
            </a:r>
          </a:p>
          <a:p>
            <a:pPr marL="0" indent="0">
              <a:buNone/>
            </a:pPr>
            <a:endParaRPr lang="tr-T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2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Topraktaki karbon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Toprak verimlilik kaybı;</a:t>
            </a:r>
          </a:p>
          <a:p>
            <a:pPr marL="0" indent="0" algn="just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Sağlıklı ve kendini yenileyen toprağın tuttuğu büyük miktarlarda karbonun geri kusulması demektir.</a:t>
            </a:r>
          </a:p>
          <a:p>
            <a:pPr marL="0" indent="0" algn="just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Geleneksel pulluk teknikleri yüzey toprağının kaybını hızlandırarak toprakta tutulan karbon miktarını azaltır.</a:t>
            </a:r>
          </a:p>
          <a:p>
            <a:pPr marL="0" indent="0" algn="just">
              <a:buNone/>
            </a:pPr>
            <a:r>
              <a:rPr lang="tr-T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Tarla sürmenin başlıca amacı;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tohum ekmeyi kolaylaştırmak ve yabani otları kontrol altında tutmaktır.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74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Topraktaki karbon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Zararlı ot ilaçları ile mekanik tohum ekme delgisi toprak sürmeyi gereksiz kılmaktadır.</a:t>
            </a:r>
          </a:p>
          <a:p>
            <a:pPr marL="0" indent="0" algn="just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Zararlı ot ilaçlarıyla ilişkilendirilen  sağlık sorunu bulunmaktadır.</a:t>
            </a:r>
          </a:p>
          <a:p>
            <a:pPr marL="0" indent="0" algn="just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Ayrıca yapılan bu çalışma ile yarım kilo ürün ile 6 kg CO</a:t>
            </a:r>
            <a:r>
              <a:rPr lang="tr-TR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‘in açığa çıkmasına neden oluyor. </a:t>
            </a:r>
          </a:p>
          <a:p>
            <a:pPr marL="0" indent="0" algn="just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Tohumlama delgisi az gelişmiş ülkelerde daha yüksek beygir güçlü( daha fazla yakıt tüketen) büyük traktörler gerektiriyor.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95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Topraktaki karbon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Bitki artıkları hayvan yemi ya da </a:t>
            </a:r>
            <a:r>
              <a:rPr lang="tr-TR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biyoyakıt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olarak toplandığında, su ve rüzgar erozyonuna karşı en değerli savunmalarından biri de topraktan çekilmiş oluyor. </a:t>
            </a:r>
          </a:p>
          <a:p>
            <a:pPr marL="0" indent="0" algn="just">
              <a:buNone/>
            </a:pP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Bu artıklar toprağın ve toprakta yaşayan organizmaların besin kaynağı.</a:t>
            </a:r>
          </a:p>
          <a:p>
            <a:pPr marL="0" indent="0" algn="just">
              <a:buNone/>
            </a:pP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Ekim de toprağın deşilmemesi</a:t>
            </a: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toprağın daha az zedelenmesi, tüketilmesi ve erozyona karşı daha az hassasiyeti oluşturmaktadır. 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49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Topraktaki karbon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İklim krizi başlangıcı, ikinci sanayi devriminin başlangıcına denk geliyor.</a:t>
            </a:r>
          </a:p>
          <a:p>
            <a:pPr marL="0" indent="0" algn="just">
              <a:buNone/>
            </a:pP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Tarım devriminin hız kazanması ile atmosferde CO</a:t>
            </a:r>
            <a:r>
              <a:rPr lang="tr-TR" sz="3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salınımı, insan kaynaklı ormanların yok edilmesi ile başlıyor. </a:t>
            </a:r>
          </a:p>
          <a:p>
            <a:pPr marL="0" indent="0" algn="just">
              <a:buNone/>
            </a:pP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Daha sonra tarla sürmenin kitlesel hale gelmesiyle bu salınıma  bitki örtüsü ve topraktan gelen CO</a:t>
            </a:r>
            <a:r>
              <a:rPr lang="tr-TR" sz="3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eklendi.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14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Topraktaki karbon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Arazi kullanım uzmanı Lal; son 10 000 yılda 470 </a:t>
            </a:r>
            <a:r>
              <a:rPr lang="tr-TR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gigaton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karbonun kesilip yakılan ağaçlarla niteliğini kaybeden topraktan, 300 </a:t>
            </a:r>
            <a:r>
              <a:rPr lang="tr-TR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gigaton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kadarının da fosil yakıt tüketiminden kaynaklandığını tahmin etmektedir.</a:t>
            </a:r>
          </a:p>
          <a:p>
            <a:pPr marL="0" indent="0" algn="just">
              <a:buNone/>
            </a:pP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Son yarım yüzyılda ise fosil yakıt tüketiminden kaynaklanan CO</a:t>
            </a:r>
            <a:r>
              <a:rPr lang="tr-TR" sz="3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emisyonu hız kazanarak küresel ısınmadaki payı arazi kullanımınınkinin dört katından fazla olduğu son on yılda belirtilmektedir.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8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607</Words>
  <Application>Microsoft Office PowerPoint</Application>
  <PresentationFormat>Ekran Gösterisi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Ofis Teması</vt:lpstr>
      <vt:lpstr>Karbondioksit nasıl depolanır?</vt:lpstr>
      <vt:lpstr>Topraktaki karbon</vt:lpstr>
      <vt:lpstr>Topraktaki karbon</vt:lpstr>
      <vt:lpstr>Topraktaki karbon</vt:lpstr>
      <vt:lpstr>Topraktaki karbon</vt:lpstr>
      <vt:lpstr>Topraktaki karbon</vt:lpstr>
      <vt:lpstr>Topraktaki karbon</vt:lpstr>
      <vt:lpstr>Topraktaki karbon</vt:lpstr>
      <vt:lpstr>Topraktaki karbon</vt:lpstr>
      <vt:lpstr>Topraktaki karbon</vt:lpstr>
      <vt:lpstr>Topraktaki karbon</vt:lpstr>
      <vt:lpstr>Topraktaki karbon</vt:lpstr>
      <vt:lpstr>Topraktaki karbon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samsungg</dc:creator>
  <cp:lastModifiedBy>samsungg</cp:lastModifiedBy>
  <cp:revision>2</cp:revision>
  <dcterms:created xsi:type="dcterms:W3CDTF">2019-04-28T20:18:27Z</dcterms:created>
  <dcterms:modified xsi:type="dcterms:W3CDTF">2019-04-28T20:19:39Z</dcterms:modified>
</cp:coreProperties>
</file>