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5" r:id="rId3"/>
    <p:sldId id="266" r:id="rId4"/>
    <p:sldId id="267" r:id="rId5"/>
    <p:sldId id="268" r:id="rId6"/>
    <p:sldId id="269" r:id="rId7"/>
    <p:sldId id="270" r:id="rId8"/>
    <p:sldId id="271"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1658934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1724142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264D37-BD3D-4C7D-8C02-AE0F1E3327F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130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102323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264D37-BD3D-4C7D-8C02-AE0F1E3327F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8112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892560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06400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401191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283603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821B996-8145-45B7-A6FE-C85C0618849A}"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841573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1566558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821B996-8145-45B7-A6FE-C85C0618849A}"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19017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821B996-8145-45B7-A6FE-C85C0618849A}"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900466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1B996-8145-45B7-A6FE-C85C0618849A}"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953573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232046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821B996-8145-45B7-A6FE-C85C0618849A}"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264D37-BD3D-4C7D-8C02-AE0F1E3327F9}" type="slidenum">
              <a:rPr lang="tr-TR" smtClean="0"/>
              <a:t>‹#›</a:t>
            </a:fld>
            <a:endParaRPr lang="tr-TR"/>
          </a:p>
        </p:txBody>
      </p:sp>
    </p:spTree>
    <p:extLst>
      <p:ext uri="{BB962C8B-B14F-4D97-AF65-F5344CB8AC3E}">
        <p14:creationId xmlns:p14="http://schemas.microsoft.com/office/powerpoint/2010/main" val="3393490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21B996-8145-45B7-A6FE-C85C0618849A}"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B264D37-BD3D-4C7D-8C02-AE0F1E3327F9}" type="slidenum">
              <a:rPr lang="tr-TR" smtClean="0"/>
              <a:t>‹#›</a:t>
            </a:fld>
            <a:endParaRPr lang="tr-TR"/>
          </a:p>
        </p:txBody>
      </p:sp>
    </p:spTree>
    <p:extLst>
      <p:ext uri="{BB962C8B-B14F-4D97-AF65-F5344CB8AC3E}">
        <p14:creationId xmlns:p14="http://schemas.microsoft.com/office/powerpoint/2010/main" val="12472997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6BDD87-EA35-4118-9E92-F9B6F8FECCBF}"/>
              </a:ext>
            </a:extLst>
          </p:cNvPr>
          <p:cNvSpPr>
            <a:spLocks noGrp="1"/>
          </p:cNvSpPr>
          <p:nvPr>
            <p:ph type="title"/>
          </p:nvPr>
        </p:nvSpPr>
        <p:spPr>
          <a:xfrm>
            <a:off x="907774" y="391629"/>
            <a:ext cx="10515600" cy="1325563"/>
          </a:xfrm>
        </p:spPr>
        <p:txBody>
          <a:bodyPr>
            <a:normAutofit fontScale="90000"/>
          </a:bodyPr>
          <a:lstStyle/>
          <a:p>
            <a:r>
              <a:rPr lang="tr-TR" sz="6000" b="1" dirty="0">
                <a:solidFill>
                  <a:srgbClr val="FF0000"/>
                </a:solidFill>
              </a:rPr>
              <a:t>*DİKİŞİN ÇEŞİTLERİ</a:t>
            </a:r>
            <a:br>
              <a:rPr lang="tr-TR" dirty="0"/>
            </a:br>
            <a:endParaRPr lang="tr-TR" dirty="0"/>
          </a:p>
        </p:txBody>
      </p:sp>
      <p:sp>
        <p:nvSpPr>
          <p:cNvPr id="3" name="İçerik Yer Tutucusu 2">
            <a:extLst>
              <a:ext uri="{FF2B5EF4-FFF2-40B4-BE49-F238E27FC236}">
                <a16:creationId xmlns:a16="http://schemas.microsoft.com/office/drawing/2014/main" id="{BBAD97B3-EEC6-4F9C-85AB-3EC948EDFA48}"/>
              </a:ext>
            </a:extLst>
          </p:cNvPr>
          <p:cNvSpPr>
            <a:spLocks noGrp="1"/>
          </p:cNvSpPr>
          <p:nvPr>
            <p:ph idx="1"/>
          </p:nvPr>
        </p:nvSpPr>
        <p:spPr/>
        <p:txBody>
          <a:bodyPr>
            <a:normAutofit fontScale="40000" lnSpcReduction="20000"/>
          </a:bodyPr>
          <a:lstStyle/>
          <a:p>
            <a:pPr marL="0" indent="0">
              <a:buNone/>
            </a:pPr>
            <a:r>
              <a:rPr lang="tr-TR" sz="6300" b="1" dirty="0">
                <a:solidFill>
                  <a:srgbClr val="002060"/>
                </a:solidFill>
              </a:rPr>
              <a:t>Ağız dikim teknikleri</a:t>
            </a:r>
          </a:p>
          <a:p>
            <a:pPr marL="0" indent="0">
              <a:buNone/>
            </a:pPr>
            <a:r>
              <a:rPr lang="tr-TR" sz="6300" b="1" dirty="0">
                <a:solidFill>
                  <a:srgbClr val="002060"/>
                </a:solidFill>
              </a:rPr>
              <a:t>Arka çatma</a:t>
            </a:r>
          </a:p>
          <a:p>
            <a:pPr marL="0" indent="0">
              <a:buNone/>
            </a:pPr>
            <a:r>
              <a:rPr lang="tr-TR" sz="6300" b="1" dirty="0" err="1">
                <a:solidFill>
                  <a:srgbClr val="002060"/>
                </a:solidFill>
              </a:rPr>
              <a:t>Filoto</a:t>
            </a:r>
            <a:endParaRPr lang="tr-TR" sz="6300" b="1" dirty="0">
              <a:solidFill>
                <a:srgbClr val="002060"/>
              </a:solidFill>
            </a:endParaRPr>
          </a:p>
          <a:p>
            <a:pPr marL="0" indent="0">
              <a:buNone/>
            </a:pPr>
            <a:r>
              <a:rPr lang="tr-TR" sz="6300" b="1" dirty="0">
                <a:solidFill>
                  <a:srgbClr val="002060"/>
                </a:solidFill>
              </a:rPr>
              <a:t>İçe çatı dikişi</a:t>
            </a:r>
          </a:p>
          <a:p>
            <a:pPr marL="0" indent="0">
              <a:buNone/>
            </a:pPr>
            <a:r>
              <a:rPr lang="tr-TR" sz="6300" b="1" dirty="0">
                <a:solidFill>
                  <a:srgbClr val="002060"/>
                </a:solidFill>
              </a:rPr>
              <a:t>Dışa çatı</a:t>
            </a:r>
          </a:p>
          <a:p>
            <a:pPr marL="0" indent="0">
              <a:buNone/>
            </a:pPr>
            <a:r>
              <a:rPr lang="tr-TR" sz="6300" b="1" dirty="0">
                <a:solidFill>
                  <a:srgbClr val="002060"/>
                </a:solidFill>
              </a:rPr>
              <a:t>Bindirme dikişi</a:t>
            </a:r>
          </a:p>
          <a:p>
            <a:pPr marL="0" indent="0">
              <a:buNone/>
            </a:pPr>
            <a:r>
              <a:rPr lang="tr-TR" sz="6300" b="1" dirty="0" err="1">
                <a:solidFill>
                  <a:srgbClr val="002060"/>
                </a:solidFill>
              </a:rPr>
              <a:t>Tıranta</a:t>
            </a:r>
            <a:r>
              <a:rPr lang="tr-TR" sz="6300" b="1" dirty="0">
                <a:solidFill>
                  <a:srgbClr val="002060"/>
                </a:solidFill>
              </a:rPr>
              <a:t> dikişi</a:t>
            </a:r>
          </a:p>
          <a:p>
            <a:pPr marL="0" indent="0">
              <a:buNone/>
            </a:pPr>
            <a:r>
              <a:rPr lang="tr-TR" sz="6300" b="1" dirty="0" err="1">
                <a:solidFill>
                  <a:srgbClr val="002060"/>
                </a:solidFill>
              </a:rPr>
              <a:t>Sota</a:t>
            </a:r>
            <a:r>
              <a:rPr lang="tr-TR" sz="6300" b="1" dirty="0">
                <a:solidFill>
                  <a:srgbClr val="002060"/>
                </a:solidFill>
              </a:rPr>
              <a:t> dikişi</a:t>
            </a:r>
          </a:p>
          <a:p>
            <a:pPr marL="0" indent="0">
              <a:buNone/>
            </a:pPr>
            <a:endParaRPr lang="tr-TR" dirty="0"/>
          </a:p>
        </p:txBody>
      </p:sp>
    </p:spTree>
    <p:extLst>
      <p:ext uri="{BB962C8B-B14F-4D97-AF65-F5344CB8AC3E}">
        <p14:creationId xmlns:p14="http://schemas.microsoft.com/office/powerpoint/2010/main" val="64052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599038-0C0B-4278-B273-79FF8B245FB4}"/>
              </a:ext>
            </a:extLst>
          </p:cNvPr>
          <p:cNvSpPr>
            <a:spLocks noGrp="1"/>
          </p:cNvSpPr>
          <p:nvPr>
            <p:ph type="title"/>
          </p:nvPr>
        </p:nvSpPr>
        <p:spPr/>
        <p:txBody>
          <a:bodyPr>
            <a:normAutofit/>
          </a:bodyPr>
          <a:lstStyle/>
          <a:p>
            <a:r>
              <a:rPr lang="tr-TR" sz="4400" dirty="0">
                <a:solidFill>
                  <a:srgbClr val="FF0000"/>
                </a:solidFill>
              </a:rPr>
              <a:t>YAKA KIYILIK</a:t>
            </a:r>
          </a:p>
        </p:txBody>
      </p:sp>
      <p:sp>
        <p:nvSpPr>
          <p:cNvPr id="3" name="İçerik Yer Tutucusu 2">
            <a:extLst>
              <a:ext uri="{FF2B5EF4-FFF2-40B4-BE49-F238E27FC236}">
                <a16:creationId xmlns:a16="http://schemas.microsoft.com/office/drawing/2014/main" id="{E4F95F24-541A-441B-A056-2BAD8277B352}"/>
              </a:ext>
            </a:extLst>
          </p:cNvPr>
          <p:cNvSpPr>
            <a:spLocks noGrp="1"/>
          </p:cNvSpPr>
          <p:nvPr>
            <p:ph idx="1"/>
          </p:nvPr>
        </p:nvSpPr>
        <p:spPr/>
        <p:txBody>
          <a:bodyPr/>
          <a:lstStyle/>
          <a:p>
            <a:r>
              <a:rPr lang="tr-TR" dirty="0"/>
              <a:t> </a:t>
            </a:r>
            <a:r>
              <a:rPr lang="tr-TR" sz="2800" dirty="0" err="1"/>
              <a:t>Kıyılık</a:t>
            </a:r>
            <a:r>
              <a:rPr lang="tr-TR" sz="2800" dirty="0"/>
              <a:t> dikilecek saya parçasının kenarının 4mm içerisinden başlanır. Modeline göre farklı kalınlıkta olabilir.</a:t>
            </a:r>
          </a:p>
        </p:txBody>
      </p:sp>
    </p:spTree>
    <p:extLst>
      <p:ext uri="{BB962C8B-B14F-4D97-AF65-F5344CB8AC3E}">
        <p14:creationId xmlns:p14="http://schemas.microsoft.com/office/powerpoint/2010/main" val="3060925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030BF3-223F-42A8-911A-B4EF89F1C57B}"/>
              </a:ext>
            </a:extLst>
          </p:cNvPr>
          <p:cNvSpPr>
            <a:spLocks noGrp="1"/>
          </p:cNvSpPr>
          <p:nvPr>
            <p:ph type="title"/>
          </p:nvPr>
        </p:nvSpPr>
        <p:spPr/>
        <p:txBody>
          <a:bodyPr>
            <a:normAutofit/>
          </a:bodyPr>
          <a:lstStyle/>
          <a:p>
            <a:r>
              <a:rPr lang="tr-TR" sz="4400" dirty="0">
                <a:solidFill>
                  <a:srgbClr val="FF0000"/>
                </a:solidFill>
              </a:rPr>
              <a:t>TULUM KIYILIK</a:t>
            </a:r>
          </a:p>
        </p:txBody>
      </p:sp>
      <p:sp>
        <p:nvSpPr>
          <p:cNvPr id="3" name="İçerik Yer Tutucusu 2">
            <a:extLst>
              <a:ext uri="{FF2B5EF4-FFF2-40B4-BE49-F238E27FC236}">
                <a16:creationId xmlns:a16="http://schemas.microsoft.com/office/drawing/2014/main" id="{E7981332-489E-4BCC-995B-D69024F8730A}"/>
              </a:ext>
            </a:extLst>
          </p:cNvPr>
          <p:cNvSpPr>
            <a:spLocks noGrp="1"/>
          </p:cNvSpPr>
          <p:nvPr>
            <p:ph idx="1"/>
          </p:nvPr>
        </p:nvSpPr>
        <p:spPr/>
        <p:txBody>
          <a:bodyPr>
            <a:normAutofit/>
          </a:bodyPr>
          <a:lstStyle/>
          <a:p>
            <a:r>
              <a:rPr lang="tr-TR" sz="2800" dirty="0"/>
              <a:t> </a:t>
            </a:r>
            <a:r>
              <a:rPr lang="tr-TR" sz="2800" dirty="0" err="1"/>
              <a:t>Kıyılık</a:t>
            </a:r>
            <a:r>
              <a:rPr lang="tr-TR" sz="2800" dirty="0"/>
              <a:t> kıvırma yapılabilecek inceliğe getirildikten sonra solüsyon sürülür, saya parçasının dikilecek tarafına </a:t>
            </a:r>
            <a:r>
              <a:rPr lang="tr-TR" sz="2800" dirty="0" err="1"/>
              <a:t>kıyılık</a:t>
            </a:r>
            <a:r>
              <a:rPr lang="tr-TR" sz="2800" dirty="0"/>
              <a:t> ve saya parçasının ciltleri gelecek şekilde konularak tulum </a:t>
            </a:r>
            <a:r>
              <a:rPr lang="tr-TR" sz="2800" dirty="0" err="1"/>
              <a:t>kıyılık</a:t>
            </a:r>
            <a:r>
              <a:rPr lang="tr-TR" sz="2800" dirty="0"/>
              <a:t> istenen kalınlıkta dikilir.</a:t>
            </a:r>
          </a:p>
        </p:txBody>
      </p:sp>
    </p:spTree>
    <p:extLst>
      <p:ext uri="{BB962C8B-B14F-4D97-AF65-F5344CB8AC3E}">
        <p14:creationId xmlns:p14="http://schemas.microsoft.com/office/powerpoint/2010/main" val="3165865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168196-0C84-4B56-9CCC-9160D7EADA14}"/>
              </a:ext>
            </a:extLst>
          </p:cNvPr>
          <p:cNvSpPr>
            <a:spLocks noGrp="1"/>
          </p:cNvSpPr>
          <p:nvPr>
            <p:ph type="title"/>
          </p:nvPr>
        </p:nvSpPr>
        <p:spPr/>
        <p:txBody>
          <a:bodyPr>
            <a:normAutofit/>
          </a:bodyPr>
          <a:lstStyle/>
          <a:p>
            <a:r>
              <a:rPr lang="tr-TR" sz="4400" dirty="0">
                <a:solidFill>
                  <a:srgbClr val="FF0000"/>
                </a:solidFill>
              </a:rPr>
              <a:t>GİZLİ BİYE</a:t>
            </a:r>
          </a:p>
        </p:txBody>
      </p:sp>
      <p:sp>
        <p:nvSpPr>
          <p:cNvPr id="3" name="İçerik Yer Tutucusu 2">
            <a:extLst>
              <a:ext uri="{FF2B5EF4-FFF2-40B4-BE49-F238E27FC236}">
                <a16:creationId xmlns:a16="http://schemas.microsoft.com/office/drawing/2014/main" id="{D12BB6A6-D40E-46E3-9932-84469441B19A}"/>
              </a:ext>
            </a:extLst>
          </p:cNvPr>
          <p:cNvSpPr>
            <a:spLocks noGrp="1"/>
          </p:cNvSpPr>
          <p:nvPr>
            <p:ph idx="1"/>
          </p:nvPr>
        </p:nvSpPr>
        <p:spPr/>
        <p:txBody>
          <a:bodyPr>
            <a:normAutofit/>
          </a:bodyPr>
          <a:lstStyle/>
          <a:p>
            <a:r>
              <a:rPr lang="tr-TR" sz="2800" dirty="0" err="1"/>
              <a:t>Kıyılığın</a:t>
            </a:r>
            <a:r>
              <a:rPr lang="tr-TR" sz="2800" dirty="0"/>
              <a:t> bir kenarı kıvırma yapılır. Gizli </a:t>
            </a:r>
            <a:r>
              <a:rPr lang="tr-TR" sz="2800" dirty="0" err="1"/>
              <a:t>kıyılığın</a:t>
            </a:r>
            <a:r>
              <a:rPr lang="tr-TR" sz="2800" dirty="0"/>
              <a:t> kıvrılmamış olan tarafına cilde gelmeyecek şekilde yapıştırıcı sürülür, biye dönülecek parçanın da cildin ters tarafına yapıştırıcı sürülür. Yapıştırıcı kuruduktan sonra biye altta olacak şekilde parçanın altına istenen incelikte yapıştırarak işlem sonlandırılır.</a:t>
            </a:r>
          </a:p>
        </p:txBody>
      </p:sp>
    </p:spTree>
    <p:extLst>
      <p:ext uri="{BB962C8B-B14F-4D97-AF65-F5344CB8AC3E}">
        <p14:creationId xmlns:p14="http://schemas.microsoft.com/office/powerpoint/2010/main" val="856081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A67D5C-9AD9-4AB5-97ED-872F4991AC3C}"/>
              </a:ext>
            </a:extLst>
          </p:cNvPr>
          <p:cNvSpPr>
            <a:spLocks noGrp="1"/>
          </p:cNvSpPr>
          <p:nvPr>
            <p:ph type="title"/>
          </p:nvPr>
        </p:nvSpPr>
        <p:spPr>
          <a:xfrm>
            <a:off x="2778455" y="571101"/>
            <a:ext cx="8911687" cy="1280890"/>
          </a:xfrm>
        </p:spPr>
        <p:txBody>
          <a:bodyPr>
            <a:normAutofit/>
          </a:bodyPr>
          <a:lstStyle/>
          <a:p>
            <a:r>
              <a:rPr lang="tr-TR" sz="4400" dirty="0">
                <a:solidFill>
                  <a:srgbClr val="FF0000"/>
                </a:solidFill>
              </a:rPr>
              <a:t>ÇIKMA BİYE</a:t>
            </a:r>
          </a:p>
        </p:txBody>
      </p:sp>
      <p:sp>
        <p:nvSpPr>
          <p:cNvPr id="3" name="İçerik Yer Tutucusu 2">
            <a:extLst>
              <a:ext uri="{FF2B5EF4-FFF2-40B4-BE49-F238E27FC236}">
                <a16:creationId xmlns:a16="http://schemas.microsoft.com/office/drawing/2014/main" id="{92740E2E-D22F-4141-BDDB-0B92F6AD9735}"/>
              </a:ext>
            </a:extLst>
          </p:cNvPr>
          <p:cNvSpPr>
            <a:spLocks noGrp="1"/>
          </p:cNvSpPr>
          <p:nvPr>
            <p:ph idx="1"/>
          </p:nvPr>
        </p:nvSpPr>
        <p:spPr/>
        <p:txBody>
          <a:bodyPr/>
          <a:lstStyle/>
          <a:p>
            <a:r>
              <a:rPr lang="tr-TR" sz="2400" dirty="0"/>
              <a:t>Kesilen </a:t>
            </a:r>
            <a:r>
              <a:rPr lang="tr-TR" sz="2400" dirty="0" err="1"/>
              <a:t>kıyılığın</a:t>
            </a:r>
            <a:r>
              <a:rPr lang="tr-TR" sz="2400" dirty="0"/>
              <a:t> eni 6mm genişliğinde olmalıdır. Biyenin ve biye dönülecek parçalar cilt tarafları birbirine gelecek şekilde tulum </a:t>
            </a:r>
            <a:r>
              <a:rPr lang="tr-TR" sz="2400" dirty="0" err="1"/>
              <a:t>kıyılıkta</a:t>
            </a:r>
            <a:r>
              <a:rPr lang="tr-TR" sz="2400" dirty="0"/>
              <a:t> olduğu gibi dikilir. Biyenin dikilmeyen tarafı dikilen tarafa katlanarak </a:t>
            </a:r>
            <a:r>
              <a:rPr lang="tr-TR" sz="2400" dirty="0" err="1"/>
              <a:t>uc</a:t>
            </a:r>
            <a:r>
              <a:rPr lang="tr-TR" sz="2400" dirty="0"/>
              <a:t> uca kıvırma yapılır. Diğer parçada katlanan biyenin üzerine getirilerek ek biyenin ucu istenen kalınlıkta görünecek şekilde dikilir. Dikme işlemi bittikten sonra kalınlıklar ara işi yapılarak inceltilir. Çekiç yardımı ile açtırma yapılarak kullanıma hazır hale getirilir. </a:t>
            </a:r>
          </a:p>
          <a:p>
            <a:endParaRPr lang="tr-TR" dirty="0"/>
          </a:p>
          <a:p>
            <a:endParaRPr lang="tr-TR" dirty="0"/>
          </a:p>
        </p:txBody>
      </p:sp>
    </p:spTree>
    <p:extLst>
      <p:ext uri="{BB962C8B-B14F-4D97-AF65-F5344CB8AC3E}">
        <p14:creationId xmlns:p14="http://schemas.microsoft.com/office/powerpoint/2010/main" val="3499952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5781CC-69B7-4DCD-AD31-FF599B22348A}"/>
              </a:ext>
            </a:extLst>
          </p:cNvPr>
          <p:cNvSpPr>
            <a:spLocks noGrp="1"/>
          </p:cNvSpPr>
          <p:nvPr>
            <p:ph type="title"/>
          </p:nvPr>
        </p:nvSpPr>
        <p:spPr/>
        <p:txBody>
          <a:bodyPr/>
          <a:lstStyle/>
          <a:p>
            <a:r>
              <a:rPr lang="tr-TR" sz="5400" b="1" dirty="0">
                <a:solidFill>
                  <a:srgbClr val="FF0000"/>
                </a:solidFill>
              </a:rPr>
              <a:t>*KALİTE KONTROL</a:t>
            </a:r>
            <a:endParaRPr lang="tr-TR" dirty="0"/>
          </a:p>
        </p:txBody>
      </p:sp>
      <p:sp>
        <p:nvSpPr>
          <p:cNvPr id="3" name="İçerik Yer Tutucusu 2">
            <a:extLst>
              <a:ext uri="{FF2B5EF4-FFF2-40B4-BE49-F238E27FC236}">
                <a16:creationId xmlns:a16="http://schemas.microsoft.com/office/drawing/2014/main" id="{E40C3C05-1FD6-4E71-B972-91F0DB07E56E}"/>
              </a:ext>
            </a:extLst>
          </p:cNvPr>
          <p:cNvSpPr>
            <a:spLocks noGrp="1"/>
          </p:cNvSpPr>
          <p:nvPr>
            <p:ph idx="1"/>
          </p:nvPr>
        </p:nvSpPr>
        <p:spPr/>
        <p:txBody>
          <a:bodyPr>
            <a:noAutofit/>
          </a:bodyPr>
          <a:lstStyle/>
          <a:p>
            <a:r>
              <a:rPr lang="tr-TR" sz="2800" dirty="0"/>
              <a:t>Kalite, malların sağlamlığı standardı ve tüketici isteklerine uygunluk olarak tanımlanabilir. Yani kullanıma ve şartlara uygunluktur. Kalite bir ürünün ya da hizmetin şartnamede belirtilen özellikleri ne ölçüde karşıladığına bakılarak ölçülür. Kalite kontrol ise kalite isteklerini sağlamak için kullanılan uygulama teknikleri ve faaliyetleridir (TS 9005). Üretimin her aşamasında olduğu kadar üretimden önceki ve sonraki çalışmalarda etkili olan geniş kapsamlı bir işletme fonksiyonudur.</a:t>
            </a:r>
          </a:p>
        </p:txBody>
      </p:sp>
    </p:spTree>
    <p:extLst>
      <p:ext uri="{BB962C8B-B14F-4D97-AF65-F5344CB8AC3E}">
        <p14:creationId xmlns:p14="http://schemas.microsoft.com/office/powerpoint/2010/main" val="3690400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CBD87B-B406-4875-89F2-3E876141FA5E}"/>
              </a:ext>
            </a:extLst>
          </p:cNvPr>
          <p:cNvSpPr>
            <a:spLocks noGrp="1"/>
          </p:cNvSpPr>
          <p:nvPr>
            <p:ph type="title"/>
          </p:nvPr>
        </p:nvSpPr>
        <p:spPr/>
        <p:txBody>
          <a:bodyPr>
            <a:normAutofit/>
          </a:bodyPr>
          <a:lstStyle/>
          <a:p>
            <a:r>
              <a:rPr lang="tr-TR" sz="4000" dirty="0">
                <a:solidFill>
                  <a:srgbClr val="FF0000"/>
                </a:solidFill>
              </a:rPr>
              <a:t>SON KONTROL</a:t>
            </a:r>
          </a:p>
        </p:txBody>
      </p:sp>
      <p:sp>
        <p:nvSpPr>
          <p:cNvPr id="3" name="İçerik Yer Tutucusu 2">
            <a:extLst>
              <a:ext uri="{FF2B5EF4-FFF2-40B4-BE49-F238E27FC236}">
                <a16:creationId xmlns:a16="http://schemas.microsoft.com/office/drawing/2014/main" id="{283BADD5-D400-4921-933C-AB593943A102}"/>
              </a:ext>
            </a:extLst>
          </p:cNvPr>
          <p:cNvSpPr>
            <a:spLocks noGrp="1"/>
          </p:cNvSpPr>
          <p:nvPr>
            <p:ph idx="1"/>
          </p:nvPr>
        </p:nvSpPr>
        <p:spPr/>
        <p:txBody>
          <a:bodyPr>
            <a:normAutofit fontScale="92500" lnSpcReduction="10000"/>
          </a:bodyPr>
          <a:lstStyle/>
          <a:p>
            <a:r>
              <a:rPr lang="tr-TR" sz="2800" dirty="0"/>
              <a:t>Atölye içinde imalatı biten ayakkabıların kutulanıp müşterilere iletilmeden önce yapılan kontrollere son kontrol denir. Elle ve gözle yapılır. Bir kusur bulunduğunda, düzeltilmesi sağlanır veya kusurun düzeltilme oranına bağlı olarak ikinci kalite ürün olarak ayrılır. </a:t>
            </a:r>
          </a:p>
          <a:p>
            <a:r>
              <a:rPr lang="tr-TR" sz="2800" dirty="0"/>
              <a:t>Ürünün son üretim aşamalarında çizik kesik oluşabilir ya da ara kontrollerde hatalar görülmeyebilir. Son kontrollerde deri yüzeyi tekrar dikkatli kontrol edilir. </a:t>
            </a:r>
          </a:p>
          <a:p>
            <a:endParaRPr lang="tr-TR" dirty="0"/>
          </a:p>
        </p:txBody>
      </p:sp>
    </p:spTree>
    <p:extLst>
      <p:ext uri="{BB962C8B-B14F-4D97-AF65-F5344CB8AC3E}">
        <p14:creationId xmlns:p14="http://schemas.microsoft.com/office/powerpoint/2010/main" val="1176679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3A11DC-4F12-4112-9415-452D205D8D62}"/>
              </a:ext>
            </a:extLst>
          </p:cNvPr>
          <p:cNvSpPr>
            <a:spLocks noGrp="1"/>
          </p:cNvSpPr>
          <p:nvPr>
            <p:ph type="title"/>
          </p:nvPr>
        </p:nvSpPr>
        <p:spPr>
          <a:xfrm>
            <a:off x="2611215" y="637363"/>
            <a:ext cx="8911687" cy="1280890"/>
          </a:xfrm>
        </p:spPr>
        <p:txBody>
          <a:bodyPr>
            <a:normAutofit/>
          </a:bodyPr>
          <a:lstStyle/>
          <a:p>
            <a:r>
              <a:rPr lang="tr-TR" sz="4400" dirty="0">
                <a:solidFill>
                  <a:srgbClr val="FF0000"/>
                </a:solidFill>
              </a:rPr>
              <a:t>ELLE KONTROL</a:t>
            </a:r>
          </a:p>
        </p:txBody>
      </p:sp>
      <p:sp>
        <p:nvSpPr>
          <p:cNvPr id="3" name="İçerik Yer Tutucusu 2">
            <a:extLst>
              <a:ext uri="{FF2B5EF4-FFF2-40B4-BE49-F238E27FC236}">
                <a16:creationId xmlns:a16="http://schemas.microsoft.com/office/drawing/2014/main" id="{1DAB3F80-5338-4D74-BA63-877A243B09E7}"/>
              </a:ext>
            </a:extLst>
          </p:cNvPr>
          <p:cNvSpPr>
            <a:spLocks noGrp="1"/>
          </p:cNvSpPr>
          <p:nvPr>
            <p:ph idx="1"/>
          </p:nvPr>
        </p:nvSpPr>
        <p:spPr/>
        <p:txBody>
          <a:bodyPr>
            <a:normAutofit/>
          </a:bodyPr>
          <a:lstStyle/>
          <a:p>
            <a:r>
              <a:rPr lang="tr-TR" sz="2800" dirty="0"/>
              <a:t> İmalatı biten ayakkabılar tüketiciye sunulmadan önce birbirleriyle eşleştirme işlemleri ve  yüzeyde bulunabilecek hatalar el ile kontrol edilir. Bulunan hatalar düzeltilir veya düzeltme işlemi yapılamıyorsa hata oranına bağlı olarak kalite grubuna ayrılırlar.</a:t>
            </a:r>
          </a:p>
        </p:txBody>
      </p:sp>
    </p:spTree>
    <p:extLst>
      <p:ext uri="{BB962C8B-B14F-4D97-AF65-F5344CB8AC3E}">
        <p14:creationId xmlns:p14="http://schemas.microsoft.com/office/powerpoint/2010/main" val="232150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8D56C-8BD5-4AD2-9BEE-261E533239EC}"/>
              </a:ext>
            </a:extLst>
          </p:cNvPr>
          <p:cNvSpPr>
            <a:spLocks noGrp="1"/>
          </p:cNvSpPr>
          <p:nvPr>
            <p:ph type="title"/>
          </p:nvPr>
        </p:nvSpPr>
        <p:spPr>
          <a:xfrm>
            <a:off x="2690192" y="543339"/>
            <a:ext cx="9344508" cy="1361661"/>
          </a:xfrm>
        </p:spPr>
        <p:txBody>
          <a:bodyPr>
            <a:normAutofit/>
          </a:bodyPr>
          <a:lstStyle/>
          <a:p>
            <a:r>
              <a:rPr lang="tr-TR" sz="4400" dirty="0">
                <a:solidFill>
                  <a:srgbClr val="FF0000"/>
                </a:solidFill>
              </a:rPr>
              <a:t>  GÖZLE KONTROL</a:t>
            </a:r>
          </a:p>
        </p:txBody>
      </p:sp>
      <p:sp>
        <p:nvSpPr>
          <p:cNvPr id="3" name="İçerik Yer Tutucusu 2">
            <a:extLst>
              <a:ext uri="{FF2B5EF4-FFF2-40B4-BE49-F238E27FC236}">
                <a16:creationId xmlns:a16="http://schemas.microsoft.com/office/drawing/2014/main" id="{E3D503E5-D871-4A51-82D6-3CFA38BAE94A}"/>
              </a:ext>
            </a:extLst>
          </p:cNvPr>
          <p:cNvSpPr>
            <a:spLocks noGrp="1"/>
          </p:cNvSpPr>
          <p:nvPr>
            <p:ph idx="1"/>
          </p:nvPr>
        </p:nvSpPr>
        <p:spPr/>
        <p:txBody>
          <a:bodyPr>
            <a:normAutofit/>
          </a:bodyPr>
          <a:lstStyle/>
          <a:p>
            <a:r>
              <a:rPr lang="tr-TR" sz="2800" dirty="0"/>
              <a:t>İmalatı biten ayakkabılarda renk, biçim, görünüş, vb. işlemler yapılarak ayakkabılar eşleştirilir. Bulunan hatalar düzeltilecek gibiyse düzeltilir. Düzeltme işlemi olmazsa hata oranına bağlı olarak kalite grubuna ayrılır.</a:t>
            </a:r>
          </a:p>
        </p:txBody>
      </p:sp>
    </p:spTree>
    <p:extLst>
      <p:ext uri="{BB962C8B-B14F-4D97-AF65-F5344CB8AC3E}">
        <p14:creationId xmlns:p14="http://schemas.microsoft.com/office/powerpoint/2010/main" val="23489307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388</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*DİKİŞİN ÇEŞİTLERİ </vt:lpstr>
      <vt:lpstr>YAKA KIYILIK</vt:lpstr>
      <vt:lpstr>TULUM KIYILIK</vt:lpstr>
      <vt:lpstr>GİZLİ BİYE</vt:lpstr>
      <vt:lpstr>ÇIKMA BİYE</vt:lpstr>
      <vt:lpstr>*KALİTE KONTROL</vt:lpstr>
      <vt:lpstr>SON KONTROL</vt:lpstr>
      <vt:lpstr>ELLE KONTROL</vt:lpstr>
      <vt:lpstr>  GÖZLE KONTROL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*REGOLA </dc:title>
  <dc:creator>selami özal</dc:creator>
  <cp:lastModifiedBy>selami özal</cp:lastModifiedBy>
  <cp:revision>6</cp:revision>
  <dcterms:created xsi:type="dcterms:W3CDTF">2017-11-06T20:22:20Z</dcterms:created>
  <dcterms:modified xsi:type="dcterms:W3CDTF">2017-11-22T16:42:29Z</dcterms:modified>
</cp:coreProperties>
</file>