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9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5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9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0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1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5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2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6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2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C5342-CEBD-42FC-8081-D5CECB08589E}" type="datetimeFigureOut">
              <a:rPr lang="en-US" smtClean="0"/>
              <a:t>6/24/20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0D1D-0B5A-42C8-A874-ADF127FCE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1990’lardan 2000’lere</a:t>
            </a:r>
            <a:r>
              <a:rPr lang="en-US" dirty="0"/>
              <a:t> basın</a:t>
            </a:r>
            <a:r>
              <a:rPr lang="tr-TR" dirty="0"/>
              <a:t>a ilişkin tematik 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br>
              <a:rPr lang="en-US" dirty="0"/>
            </a:b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12. Hafta</a:t>
            </a:r>
          </a:p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4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Hükümet-Medya İlişkileri: </a:t>
            </a:r>
          </a:p>
          <a:p>
            <a:pPr marL="0" indent="0">
              <a:buNone/>
            </a:pPr>
            <a:r>
              <a:rPr lang="tr-TR" dirty="0"/>
              <a:t>-Medyaya teşvik kredileri: 1990-2000 arası; 2000’den günümüze teşvikler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-Resmi ilanların dağıtımı: Basın İlan Kurumu’nun işlevi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-Hukuki düzenlemeler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1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Hükümet-Medya İlişkileri: </a:t>
            </a:r>
          </a:p>
          <a:p>
            <a:pPr marL="0" indent="0">
              <a:buNone/>
            </a:pPr>
            <a:r>
              <a:rPr lang="tr-TR" dirty="0"/>
              <a:t>-Basın grupları ve hükümet ilişkileri</a:t>
            </a:r>
          </a:p>
          <a:p>
            <a:pPr marL="0" indent="0">
              <a:buNone/>
            </a:pPr>
            <a:r>
              <a:rPr lang="tr-TR" dirty="0"/>
              <a:t>-Basın emekçilerine ilişkin uygulamalar</a:t>
            </a:r>
          </a:p>
          <a:p>
            <a:pPr marL="0" indent="0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3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Gazeteci Cemiyetleri ve Sendikaları</a:t>
            </a:r>
          </a:p>
          <a:p>
            <a:pPr marL="0" indent="0">
              <a:buNone/>
            </a:pPr>
            <a:r>
              <a:rPr lang="tr-TR" dirty="0"/>
              <a:t>*Türkiye Gazeteciler Cemiyeti (1946)</a:t>
            </a:r>
          </a:p>
          <a:p>
            <a:pPr marL="0" indent="0">
              <a:buNone/>
            </a:pPr>
            <a:r>
              <a:rPr lang="tr-TR" dirty="0"/>
              <a:t>*Türkiye Gazeteciler Sendikası (1963)</a:t>
            </a:r>
          </a:p>
          <a:p>
            <a:pPr marL="0" indent="0">
              <a:buNone/>
            </a:pPr>
            <a:r>
              <a:rPr lang="tr-TR" dirty="0"/>
              <a:t>*Türkiye Gazete Sahipleri Sendikası (1954)</a:t>
            </a:r>
          </a:p>
          <a:p>
            <a:pPr marL="0" indent="0">
              <a:buNone/>
            </a:pPr>
            <a:r>
              <a:rPr lang="tr-TR" dirty="0"/>
              <a:t>*Çağdaş Gazeteciler Derneği (1978)</a:t>
            </a:r>
          </a:p>
          <a:p>
            <a:pPr marL="0" indent="0">
              <a:buNone/>
            </a:pPr>
            <a:r>
              <a:rPr lang="tr-TR" dirty="0"/>
              <a:t>Sendikasızlaşma ve basın emekçileri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1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Medya Çalışanlarının Sorunları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*İşten çıkarmalar ve iş güvencesi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*Hapis cezaları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*Kayıt dışı çalıştırma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035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Medya çalışanlarının sorunları: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*Stajyerlerin tam zamanlı gazeteciler yerine ikamesi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*212 sayılı Basın İş Kanunu’nun telifsiz ve kadrosuz çalıştırmak üzere uygulanmaması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*Uzun çalışma süreleri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0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çalışanlarının sorunları: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*Yıllık ücretli izin konusunda yaşanan sorunlar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*Sendikal örgütlenmenin tasfiye edilmesi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err="1"/>
              <a:t>Editoryal</a:t>
            </a:r>
            <a:r>
              <a:rPr lang="tr-TR" dirty="0"/>
              <a:t> bağımsızlık konusunda yaşanan sıkıntılar</a:t>
            </a:r>
          </a:p>
          <a:p>
            <a:pPr marL="0" indent="0">
              <a:buNone/>
            </a:pPr>
            <a:r>
              <a:rPr lang="tr-TR" dirty="0"/>
              <a:t>*Özdenetim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2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166</Words>
  <Application>Microsoft Macintosh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1990’lardan 2000’lere basına ilişkin tematik   ve genel değerlendirme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Geçmişten günümüze basına ilişkin tematik   ve genel değerlendirme</dc:title>
  <dc:creator>Gul</dc:creator>
  <cp:lastModifiedBy>Microsoft Office User</cp:lastModifiedBy>
  <cp:revision>6</cp:revision>
  <dcterms:created xsi:type="dcterms:W3CDTF">2018-08-11T16:32:19Z</dcterms:created>
  <dcterms:modified xsi:type="dcterms:W3CDTF">2020-06-24T18:30:56Z</dcterms:modified>
</cp:coreProperties>
</file>