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8" r:id="rId2"/>
    <p:sldId id="259" r:id="rId3"/>
    <p:sldId id="260" r:id="rId4"/>
    <p:sldId id="257"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ldId id="258"/>
            <p14:sldId id="259"/>
            <p14:sldId id="260"/>
            <p14:sldId id="257"/>
            <p14:sldId id="261"/>
          </p14:sldIdLst>
        </p14:section>
        <p14:section name="Başlıksız Bölüm" id="{E78994B6-1210-4550-A52F-E19812C7049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60" d="100"/>
          <a:sy n="60" d="100"/>
        </p:scale>
        <p:origin x="54"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9600" dirty="0"/>
              <a:t>Sorumluluk: </a:t>
            </a:r>
            <a:endParaRPr lang="tr-TR" sz="9600" dirty="0"/>
          </a:p>
        </p:txBody>
      </p:sp>
    </p:spTree>
    <p:extLst>
      <p:ext uri="{BB962C8B-B14F-4D97-AF65-F5344CB8AC3E}">
        <p14:creationId xmlns:p14="http://schemas.microsoft.com/office/powerpoint/2010/main" val="3028421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47500" lnSpcReduction="20000"/>
          </a:bodyPr>
          <a:lstStyle/>
          <a:p>
            <a:r>
              <a:rPr lang="tr-TR" sz="8800" dirty="0"/>
              <a:t>Borçlunun borçlandığı edimi yerine getirmemesi karşılığında ortaya çıkan sonuçtur. Borçlu üstlenmiş olduğu edimi rızasıyla yerine getirmezse, alacaklı devlet gücüyle borçlunun mallarına el koyabilir. </a:t>
            </a:r>
          </a:p>
        </p:txBody>
      </p:sp>
    </p:spTree>
    <p:extLst>
      <p:ext uri="{BB962C8B-B14F-4D97-AF65-F5344CB8AC3E}">
        <p14:creationId xmlns:p14="http://schemas.microsoft.com/office/powerpoint/2010/main" val="976920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flipV="1">
            <a:off x="1524000" y="5257799"/>
            <a:ext cx="9144000" cy="61175"/>
          </a:xfrm>
        </p:spPr>
        <p:txBody>
          <a:bodyPr>
            <a:normAutofit fontScale="25000" lnSpcReduction="20000"/>
          </a:bodyPr>
          <a:lstStyle/>
          <a:p>
            <a:endParaRPr lang="tr-TR" dirty="0"/>
          </a:p>
        </p:txBody>
      </p:sp>
      <p:sp>
        <p:nvSpPr>
          <p:cNvPr id="4" name="Unvan 3"/>
          <p:cNvSpPr>
            <a:spLocks noGrp="1"/>
          </p:cNvSpPr>
          <p:nvPr>
            <p:ph type="ctrTitle"/>
          </p:nvPr>
        </p:nvSpPr>
        <p:spPr/>
        <p:txBody>
          <a:bodyPr/>
          <a:lstStyle/>
          <a:p>
            <a:r>
              <a:rPr lang="tr-TR" sz="2800" dirty="0"/>
              <a:t>Bizim hukuk sistemimizde kişi ile sorumluluk yoktur. Borç ödenmezse karşılığında gözlerini alırım gibi ifadelerdir. Bizim hukuk sistemimizde mal ile sorumluluk vardır. Borçlu tüm mallarıyla sorumluysa sınırsız yani kişisel sorumludur. Borçlu bazı mallarla sorumluysa sınırlı sorumluluktur</a:t>
            </a:r>
            <a:endParaRPr lang="tr-TR" sz="2800" dirty="0"/>
          </a:p>
        </p:txBody>
      </p:sp>
    </p:spTree>
    <p:extLst>
      <p:ext uri="{BB962C8B-B14F-4D97-AF65-F5344CB8AC3E}">
        <p14:creationId xmlns:p14="http://schemas.microsoft.com/office/powerpoint/2010/main" val="1409555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endParaRPr lang="tr-TR" dirty="0"/>
          </a:p>
          <a:p>
            <a:endParaRPr lang="tr-TR" dirty="0" smtClean="0"/>
          </a:p>
        </p:txBody>
      </p:sp>
      <p:sp>
        <p:nvSpPr>
          <p:cNvPr id="4" name="Dikdörtgen 3"/>
          <p:cNvSpPr/>
          <p:nvPr/>
        </p:nvSpPr>
        <p:spPr>
          <a:xfrm>
            <a:off x="3048000" y="3105835"/>
            <a:ext cx="6096000" cy="2123658"/>
          </a:xfrm>
          <a:prstGeom prst="rect">
            <a:avLst/>
          </a:prstGeom>
        </p:spPr>
        <p:txBody>
          <a:bodyPr>
            <a:spAutoFit/>
          </a:bodyPr>
          <a:lstStyle/>
          <a:p>
            <a:r>
              <a:rPr lang="tr-TR" sz="4400" dirty="0" smtClean="0">
                <a:effectLst/>
                <a:latin typeface="Arial" panose="020B0604020202020204" pitchFamily="34" charset="0"/>
                <a:ea typeface="Calibri" panose="020F0502020204030204" pitchFamily="34" charset="0"/>
              </a:rPr>
              <a:t>Kişisel (şahsi) sorumluluk: sınırsız mal varlığıyla sorumluluk</a:t>
            </a:r>
            <a:endParaRPr lang="tr-TR" sz="4400" dirty="0"/>
          </a:p>
        </p:txBody>
      </p:sp>
    </p:spTree>
    <p:extLst>
      <p:ext uri="{BB962C8B-B14F-4D97-AF65-F5344CB8AC3E}">
        <p14:creationId xmlns:p14="http://schemas.microsoft.com/office/powerpoint/2010/main" val="11083399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endParaRPr lang="tr-TR" dirty="0" smtClean="0"/>
          </a:p>
          <a:p>
            <a:pPr lvl="0"/>
            <a:endParaRPr lang="tr-TR" dirty="0"/>
          </a:p>
          <a:p>
            <a:pPr lvl="0"/>
            <a:endParaRPr lang="tr-TR" dirty="0" smtClean="0"/>
          </a:p>
          <a:p>
            <a:pPr lvl="0"/>
            <a:endParaRPr lang="tr-TR" sz="3200" dirty="0"/>
          </a:p>
          <a:p>
            <a:pPr lvl="0"/>
            <a:r>
              <a:rPr lang="tr-TR" sz="3200" dirty="0" smtClean="0"/>
              <a:t>Kişi(şahıs</a:t>
            </a:r>
            <a:r>
              <a:rPr lang="tr-TR" sz="3200" dirty="0"/>
              <a:t>) ile sorumluluk: borç ödenmezse alacaklı borçlunun organıyla alacağını alır. Hukuk düzenimizde yasaktır.</a:t>
            </a:r>
          </a:p>
          <a:p>
            <a:endParaRPr lang="tr-TR" dirty="0"/>
          </a:p>
        </p:txBody>
      </p:sp>
    </p:spTree>
    <p:extLst>
      <p:ext uri="{BB962C8B-B14F-4D97-AF65-F5344CB8AC3E}">
        <p14:creationId xmlns:p14="http://schemas.microsoft.com/office/powerpoint/2010/main" val="2517358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TotalTime>
  <Words>94</Words>
  <Application>Microsoft Office PowerPoint</Application>
  <PresentationFormat>Geniş ekran</PresentationFormat>
  <Paragraphs>10</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Century Gothic</vt:lpstr>
      <vt:lpstr>Wingdings 3</vt:lpstr>
      <vt:lpstr>İyon</vt:lpstr>
      <vt:lpstr>PowerPoint Sunusu</vt:lpstr>
      <vt:lpstr>PowerPoint Sunusu</vt:lpstr>
      <vt:lpstr>Bizim hukuk sistemimizde kişi ile sorumluluk yoktur. Borç ödenmezse karşılığında gözlerini alırım gibi ifadelerdir. Bizim hukuk sistemimizde mal ile sorumluluk vardır. Borçlu tüm mallarıyla sorumluysa sınırsız yani kişisel sorumludur. Borçlu bazı mallarla sorumluysa sınırlı sorumluluktur</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3</cp:revision>
  <dcterms:created xsi:type="dcterms:W3CDTF">2018-01-19T20:38:36Z</dcterms:created>
  <dcterms:modified xsi:type="dcterms:W3CDTF">2018-01-19T20:48:08Z</dcterms:modified>
</cp:coreProperties>
</file>